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C8C3-2E33-46F2-95C7-08FE0B5CE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42ADC-E27A-461D-A80C-395260982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9CB17-7D48-46AA-894A-2B94D276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CDC3-5A2B-427E-B07D-1B8AF917966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93CE-06DE-4A96-9B28-002FD5B6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2875A-D6B6-4D72-9A46-516A2E83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F48D-9786-443F-A6FC-0EA5B2CFF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F2C2-ADA6-4CEC-BC29-7EAB2538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1B427-2E15-4217-B961-C9BB21352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B31FF-AD45-4816-90F1-96E9691A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CDC3-5A2B-427E-B07D-1B8AF917966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16CAC-5491-45E5-A4B7-5825F57F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A7B15-67B3-4B29-AF9F-94356F6C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F48D-9786-443F-A6FC-0EA5B2CFF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9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5CA12A-352A-4BE5-BB2E-1206C2BDF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D6198-F578-490D-A58C-AE3CC7425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0D83D-E9B2-4C56-AD47-98538CFD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CDC3-5A2B-427E-B07D-1B8AF917966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6B410-84A3-4B99-88F5-DFE70E50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F62D3-9ACB-4B89-BE21-598FE071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F48D-9786-443F-A6FC-0EA5B2CFF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09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E6F3-6D83-40BA-B7D2-044D44E0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8762C-093E-4F63-874E-68ACFC613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E424D-1A1B-4021-9597-24A8F47A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CDC3-5A2B-427E-B07D-1B8AF917966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F59B3-31E6-4A7E-9CA5-2D48C6B4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BF2A5-1FDB-4894-BD95-B58E6037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F48D-9786-443F-A6FC-0EA5B2CFF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5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88A63-0A4F-47FB-9092-E4E17D70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60302-E658-4C28-A88F-59107655C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BC332-4C79-4E85-871A-43A48E16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CDC3-5A2B-427E-B07D-1B8AF917966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626F0-BECD-4764-8C14-1D2C0F5C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E823A-4704-400E-97CC-58CF6508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F48D-9786-443F-A6FC-0EA5B2CFF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8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FEC6-DE41-4021-8DF3-C611F064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DAC91-D01B-4B69-9287-411AD8C3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096CA-5CC5-4D10-9E42-8406B64D1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88558-825C-437E-A3B3-3DB9E724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CDC3-5A2B-427E-B07D-1B8AF917966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EEF6B-FABA-4257-B9AE-98025067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54228-DE46-475A-B47D-2714C2FA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F48D-9786-443F-A6FC-0EA5B2CFF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21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C2E3-BCBA-4188-9329-09353232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2192C-BF6D-4D91-A7C7-BBA313783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65D53-57F4-4AC3-ACE9-2F449B88E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3638A-6085-4727-9113-B1FAE0E4A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582BB-7B1D-4E81-97F5-A383E0DBA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27BC60-4D23-4E97-BD95-DB84B25C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CDC3-5A2B-427E-B07D-1B8AF917966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0718F2-D442-4849-BEC7-8DEFC9F4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C49479-11F2-4D61-A3D3-5F0DFB13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F48D-9786-443F-A6FC-0EA5B2CFF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2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4D411-5B13-48F8-B3A0-169804BC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30817-37F5-4D5E-871C-3055CF4B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CDC3-5A2B-427E-B07D-1B8AF917966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89E52-B7DC-46AD-8337-B470E73B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14E7D-EE67-49FE-9FAA-2D390980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F48D-9786-443F-A6FC-0EA5B2CFF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D1A88-17BC-4C0A-AD3C-1DBB052C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CDC3-5A2B-427E-B07D-1B8AF917966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E0F49-BB09-4948-8E3C-5452465F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CDCC2-762F-47FE-B083-8F91EE1B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F48D-9786-443F-A6FC-0EA5B2CFF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8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63BA-7406-4703-A72B-F0D9429C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AF106-E39A-414B-8C9B-E9851ECAA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11ADD-C844-4B3A-8FE6-E95E4CA52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BBFBD-8A49-4ED6-BDD8-32A5E132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CDC3-5A2B-427E-B07D-1B8AF917966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BA71E-56DE-4A9F-9D98-531AD2DD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E0E53-F3D2-40EB-9B43-5787B095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F48D-9786-443F-A6FC-0EA5B2CFF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4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62AB-DE2F-43F4-A7AF-61BACAF5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CC8F68-9A29-45FD-BFD1-3801172C6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D5749-2A09-4638-9F39-D23921F9E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E95EE-86D4-4268-B454-08EB70FC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CDC3-5A2B-427E-B07D-1B8AF917966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9B03B-AB2D-4744-B0C7-040D41FD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0AD7A-9F8C-4E25-8783-7ECD864B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F48D-9786-443F-A6FC-0EA5B2CFF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60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6E0D59-0A37-4965-96E7-080361C4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88785-022C-47D4-9497-6C2454660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ADCE4-163D-4CF1-9249-487A78275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7CDC3-5A2B-427E-B07D-1B8AF917966B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CF6A6-094B-44B6-A55B-099DB585F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3EDA4-1F10-4ED6-9232-72D993D69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7F48D-9786-443F-A6FC-0EA5B2CFF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EB5C09-9AAE-4DE7-A3B2-2727F3F10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2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2019-08-01T10:09:16Z</dcterms:created>
  <dcterms:modified xsi:type="dcterms:W3CDTF">2019-08-01T10:10:07Z</dcterms:modified>
</cp:coreProperties>
</file>