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18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9B872-939D-48E3-B2EC-A4E2F9946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8FBC1-7BF0-4B41-BA5D-1635DFAAA3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0A1B-AACB-4C96-8331-383713611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FFCCF-304D-4566-A059-574F7204AF06}" type="datetimeFigureOut">
              <a:rPr lang="en-GB" smtClean="0"/>
              <a:t>31/08/2017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B5C91-3846-47BF-BE41-4F3107036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7F412-6771-49F4-B153-5597D77C0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32CAF-4347-4D2B-A112-14DA76C40A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7353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1C6AD-C552-4AD8-8412-702251931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D982C1-ECD4-4A50-BA10-CBB132139F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AC19E8-B71A-4AB2-B6BD-BFD0A4D9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FFCCF-304D-4566-A059-574F7204AF06}" type="datetimeFigureOut">
              <a:rPr lang="en-GB" smtClean="0"/>
              <a:t>31/08/2017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E4696-34F6-4B15-8F53-193B4A764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0F602-CEC6-44E7-93D4-74C806A5E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32CAF-4347-4D2B-A112-14DA76C40A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1275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E49D11-70C0-4735-87C0-6EC356D0F5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BF653A-74A1-45CB-9CEB-136B5AE7BC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957B85-056C-494C-8312-E05F72E7F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FFCCF-304D-4566-A059-574F7204AF06}" type="datetimeFigureOut">
              <a:rPr lang="en-GB" smtClean="0"/>
              <a:t>31/08/2017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FAC8F-6044-45ED-993E-6C153EC77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CE910-A4D4-4CD1-83DA-0E646E727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32CAF-4347-4D2B-A112-14DA76C40A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6750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47200-9590-4702-A9E4-784B4E929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6B51F-6D5E-4C29-BC8F-9269032098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0D0D4-2523-4265-9A60-5FC07EEE9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FFCCF-304D-4566-A059-574F7204AF06}" type="datetimeFigureOut">
              <a:rPr lang="en-GB" smtClean="0"/>
              <a:t>31/08/2017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77B738-2128-41C6-820E-5A0AEFD89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C9851-32B4-455C-A29C-19667E881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32CAF-4347-4D2B-A112-14DA76C40A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2147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D0C87-8141-4BB0-8D86-087E1C024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05A9-687E-4CBD-AC66-107178D7A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DA72E2-D67A-481B-98E9-6C456603B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FFCCF-304D-4566-A059-574F7204AF06}" type="datetimeFigureOut">
              <a:rPr lang="en-GB" smtClean="0"/>
              <a:t>31/08/2017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06178C-F54E-497F-9EE6-17FF25DFD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1F56FA-CB4D-4555-8769-215FCA62E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32CAF-4347-4D2B-A112-14DA76C40A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946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856B0-7CED-4B83-AB45-0A42FBB6F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4E90F-D9BE-4EA2-A458-D0EFD94C85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AE12D7-C238-47C4-92F2-1F1A0DF669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22E89F-DD49-4822-9AF9-25D0CDAD5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FFCCF-304D-4566-A059-574F7204AF06}" type="datetimeFigureOut">
              <a:rPr lang="en-GB" smtClean="0"/>
              <a:t>31/08/2017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835F73-F108-41D2-8578-183829844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581374-14CE-47FD-9BA1-8CB84F857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32CAF-4347-4D2B-A112-14DA76C40A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25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B8F01-FAAF-4210-912C-350387D45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3DC081-08CC-4A81-A8F4-1E43AE0A71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3755B1-DC54-46C4-9F3E-FE7299175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863BF-2B4D-4EAA-B6A7-2106DCBAE1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FA52D0-8A2C-4842-855B-0B0E534942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A9F13F-6811-4945-9974-C78081FA8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FFCCF-304D-4566-A059-574F7204AF06}" type="datetimeFigureOut">
              <a:rPr lang="en-GB" smtClean="0"/>
              <a:t>31/08/2017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7F8B13-F71B-4E8E-AA1D-AB99DA2E4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E836E6-4CF3-453C-B4C6-43F32394E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32CAF-4347-4D2B-A112-14DA76C40A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8955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33DE4-7233-45AE-906C-1E4774E21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7D6934-389C-4283-9BF8-C39F68C0C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FFCCF-304D-4566-A059-574F7204AF06}" type="datetimeFigureOut">
              <a:rPr lang="en-GB" smtClean="0"/>
              <a:t>31/08/2017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E6241B-ABE4-483F-AF9C-B3D50233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866285-2ADE-40E4-A913-895E6D948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32CAF-4347-4D2B-A112-14DA76C40A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0374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0F03DD-0B9A-4226-8A9D-0FDC08F06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FFCCF-304D-4566-A059-574F7204AF06}" type="datetimeFigureOut">
              <a:rPr lang="en-GB" smtClean="0"/>
              <a:t>31/08/2017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15DF0C-BE50-4EE3-80F7-059277F7D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35332A-A0ED-4D26-9C71-63FEBA111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32CAF-4347-4D2B-A112-14DA76C40A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3917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C1B4A-1F7F-4AB4-B2A6-E92F8F73C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9683C-998F-4847-8E24-10012C566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E1AE09-0F23-48F3-9814-9C2536A57D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C8E1CB-EA9D-4F60-B690-51474DD06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FFCCF-304D-4566-A059-574F7204AF06}" type="datetimeFigureOut">
              <a:rPr lang="en-GB" smtClean="0"/>
              <a:t>31/08/2017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0889F5-38AA-4F17-B44B-6936CFE4A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42EC58-D799-421B-B9AC-79301E272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32CAF-4347-4D2B-A112-14DA76C40A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2759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89D84-8544-46D4-A97F-20FB02B37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AABE76-6EE5-4805-8006-4D2784E990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956637-8A5A-4DBA-B7D5-FEC5EBF54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D53692-0355-4845-A21C-1A031AFC8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FFCCF-304D-4566-A059-574F7204AF06}" type="datetimeFigureOut">
              <a:rPr lang="en-GB" smtClean="0"/>
              <a:t>31/08/2017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B8404B-1CF3-45B8-89A4-A2161F13C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6191D2-613B-4782-90FC-91B0A3038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32CAF-4347-4D2B-A112-14DA76C40A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1944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7C307A-6CFD-4417-A85E-C029A0857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2E9EF-A6B5-418A-8327-5350F05347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13CF3F-C507-4986-B652-C943FB1982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FFCCF-304D-4566-A059-574F7204AF06}" type="datetimeFigureOut">
              <a:rPr lang="en-GB" smtClean="0"/>
              <a:t>31/08/2017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D0C89-C078-4D82-962F-C6513307E3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EE3A1-22BC-43BE-90BC-073F9D5DAC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832CAF-4347-4D2B-A112-14DA76C40A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5409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oon 2">
            <a:extLst>
              <a:ext uri="{FF2B5EF4-FFF2-40B4-BE49-F238E27FC236}">
                <a16:creationId xmlns:a16="http://schemas.microsoft.com/office/drawing/2014/main" id="{B11E61DD-6E20-47B0-8F06-0F9F08DE7085}"/>
              </a:ext>
            </a:extLst>
          </p:cNvPr>
          <p:cNvSpPr/>
          <p:nvPr/>
        </p:nvSpPr>
        <p:spPr>
          <a:xfrm rot="15896938">
            <a:off x="7507760" y="2037498"/>
            <a:ext cx="3541372" cy="4689032"/>
          </a:xfrm>
          <a:prstGeom prst="moon">
            <a:avLst>
              <a:gd name="adj" fmla="val 583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Video 8">
            <a:hlinkClick r:id="" action="ppaction://media"/>
            <a:extLst>
              <a:ext uri="{FF2B5EF4-FFF2-40B4-BE49-F238E27FC236}">
                <a16:creationId xmlns:a16="http://schemas.microsoft.com/office/drawing/2014/main" id="{0431DE42-E752-4775-B1CC-0CA4DE2DA4D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008" end="40100"/>
                </p14:media>
              </p:ext>
            </p:extLst>
          </p:nvPr>
        </p:nvPicPr>
        <p:blipFill rotWithShape="1">
          <a:blip r:embed="rId4">
            <a:lum bright="20000" contrast="40000"/>
          </a:blip>
          <a:srcRect l="32064" t="14067" r="29953" b="24892"/>
          <a:stretch/>
        </p:blipFill>
        <p:spPr>
          <a:xfrm>
            <a:off x="3909269" y="964734"/>
            <a:ext cx="4630723" cy="41861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3675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oon 2">
            <a:extLst>
              <a:ext uri="{FF2B5EF4-FFF2-40B4-BE49-F238E27FC236}">
                <a16:creationId xmlns:a16="http://schemas.microsoft.com/office/drawing/2014/main" id="{B11E61DD-6E20-47B0-8F06-0F9F08DE7085}"/>
              </a:ext>
            </a:extLst>
          </p:cNvPr>
          <p:cNvSpPr/>
          <p:nvPr/>
        </p:nvSpPr>
        <p:spPr>
          <a:xfrm rot="15896938">
            <a:off x="7507760" y="2037498"/>
            <a:ext cx="3541372" cy="4689032"/>
          </a:xfrm>
          <a:prstGeom prst="moon">
            <a:avLst>
              <a:gd name="adj" fmla="val 583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Video 8">
            <a:hlinkClick r:id="" action="ppaction://media"/>
            <a:extLst>
              <a:ext uri="{FF2B5EF4-FFF2-40B4-BE49-F238E27FC236}">
                <a16:creationId xmlns:a16="http://schemas.microsoft.com/office/drawing/2014/main" id="{0431DE42-E752-4775-B1CC-0CA4DE2DA4D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4791" end="9265"/>
                </p14:media>
              </p:ext>
            </p:extLst>
          </p:nvPr>
        </p:nvPicPr>
        <p:blipFill rotWithShape="1">
          <a:blip r:embed="rId4">
            <a:lum bright="20000" contrast="40000"/>
          </a:blip>
          <a:srcRect l="32064" t="14067" r="29953" b="24892"/>
          <a:stretch>
            <a:fillRect/>
          </a:stretch>
        </p:blipFill>
        <p:spPr>
          <a:xfrm>
            <a:off x="3909269" y="964734"/>
            <a:ext cx="4630723" cy="41861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380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0</Words>
  <Application>Microsoft Office PowerPoint</Application>
  <PresentationFormat>Widescreen</PresentationFormat>
  <Paragraphs>0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13</cp:revision>
  <dcterms:created xsi:type="dcterms:W3CDTF">2017-08-29T19:16:38Z</dcterms:created>
  <dcterms:modified xsi:type="dcterms:W3CDTF">2017-08-31T20:37:14Z</dcterms:modified>
</cp:coreProperties>
</file>