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315" r:id="rId4"/>
    <p:sldId id="357" r:id="rId5"/>
    <p:sldId id="330" r:id="rId6"/>
    <p:sldId id="356" r:id="rId7"/>
    <p:sldId id="259" r:id="rId8"/>
    <p:sldId id="273" r:id="rId9"/>
    <p:sldId id="271" r:id="rId10"/>
    <p:sldId id="328" r:id="rId11"/>
    <p:sldId id="274" r:id="rId12"/>
    <p:sldId id="317" r:id="rId13"/>
    <p:sldId id="353" r:id="rId14"/>
    <p:sldId id="355" r:id="rId15"/>
    <p:sldId id="354" r:id="rId16"/>
    <p:sldId id="340" r:id="rId17"/>
    <p:sldId id="260" r:id="rId18"/>
    <p:sldId id="261" r:id="rId19"/>
    <p:sldId id="335" r:id="rId20"/>
    <p:sldId id="331" r:id="rId21"/>
    <p:sldId id="265" r:id="rId22"/>
    <p:sldId id="320" r:id="rId23"/>
    <p:sldId id="300" r:id="rId24"/>
    <p:sldId id="345" r:id="rId25"/>
    <p:sldId id="349" r:id="rId26"/>
    <p:sldId id="327" r:id="rId27"/>
    <p:sldId id="336" r:id="rId28"/>
    <p:sldId id="264" r:id="rId29"/>
    <p:sldId id="358" r:id="rId30"/>
    <p:sldId id="302" r:id="rId31"/>
    <p:sldId id="329" r:id="rId32"/>
    <p:sldId id="348" r:id="rId33"/>
    <p:sldId id="346" r:id="rId34"/>
    <p:sldId id="359" r:id="rId35"/>
    <p:sldId id="34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22C"/>
    <a:srgbClr val="D19B78"/>
    <a:srgbClr val="C5735E"/>
    <a:srgbClr val="CD966B"/>
    <a:srgbClr val="CF9E6F"/>
    <a:srgbClr val="FFFFFF"/>
    <a:srgbClr val="70AD47"/>
    <a:srgbClr val="2E2F38"/>
    <a:srgbClr val="4472C4"/>
    <a:srgbClr val="FBE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631" autoAdjust="0"/>
    <p:restoredTop sz="94660"/>
  </p:normalViewPr>
  <p:slideViewPr>
    <p:cSldViewPr snapToGrid="0">
      <p:cViewPr varScale="1">
        <p:scale>
          <a:sx n="62" d="100"/>
          <a:sy n="62" d="100"/>
        </p:scale>
        <p:origin x="2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327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961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934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90ACD-1E73-4185-9108-2CAB2A9D84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10ACC4-EF44-4BBD-B7F4-3EB8F17936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2A258-997D-49C6-9E93-54C0D34C5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E097-0170-40A2-A7A9-0B83C640B8A1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7BDFC-38E4-4737-97EA-DD718A5C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3B2FB-00C7-46D5-B224-D5265DEDA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EB30-722D-4E4B-B328-F6036BBE0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980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3D23C-C4DE-4E69-9BB2-40673E0BE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3F033-AB86-4676-AFFF-5EBCD3889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C5106-EF70-4815-B0B9-D04A2AE9F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E097-0170-40A2-A7A9-0B83C640B8A1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64BA3-B482-46D1-BA42-9D89F3CA4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80BF9-2F32-4A65-A050-CC6203DB0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EB30-722D-4E4B-B328-F6036BBE0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525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9425-2DE3-41C8-83D8-B0CEACECB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A29B3-B421-4E4D-9B51-F40B88915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54211-461C-44C7-9171-73B73F43C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E097-0170-40A2-A7A9-0B83C640B8A1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EDDA4-7DA4-41DE-9DCF-724ED8247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D851F-2F50-4A6D-802B-B83551055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EB30-722D-4E4B-B328-F6036BBE0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760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EDD73-1ACF-4F61-BC0D-0780852DE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D2E52-0C27-44D6-BF8B-FBE8489EB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335FE2-D215-4173-A458-211D5D82B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7AAF7-3B09-4829-B157-92C615EE1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E097-0170-40A2-A7A9-0B83C640B8A1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052A3E-E142-45E5-BE17-4F3CADC9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F2C66E-E51D-418D-97D6-1A4A5B693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EB30-722D-4E4B-B328-F6036BBE0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602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7AD45-0423-4485-92FA-2BC1B92BE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67AB5-5EC1-442A-89AA-93CCF51D5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6700F2-D3EE-4F08-865D-68A42B4EF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8C0485-0E7E-43A0-B826-E980ED33F3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5762B0-D97E-40CC-89F9-DEF88F1E3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778685-A4CD-4CA8-964B-6642727D5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E097-0170-40A2-A7A9-0B83C640B8A1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433AC1-CAC6-45F8-8654-96DA53A62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6F60C-C5CA-487F-B16D-2ECF439E0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EB30-722D-4E4B-B328-F6036BBE0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38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5E50E-8688-401E-818F-FADA039E0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5ECD24-691C-4685-B891-5E9FCFBB2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E097-0170-40A2-A7A9-0B83C640B8A1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2EAB7-5A96-491E-9307-1FF565674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411B8F-0AC1-4C75-85AF-75481C44D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EB30-722D-4E4B-B328-F6036BBE0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695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3FB312-013C-4AF2-B825-5210F63F0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E097-0170-40A2-A7A9-0B83C640B8A1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154D32-B026-466B-975D-3D6BA091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A9E69-4C26-4257-AB94-ADFCC3AD0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EB30-722D-4E4B-B328-F6036BBE0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421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2878E-3E40-4490-A631-AE0066E66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04114-AEA5-4782-8D53-8F2F4D362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405A3-E50B-4A19-8404-01C0B01D3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7F31CE-1A39-493E-BF0A-910D73AF7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E097-0170-40A2-A7A9-0B83C640B8A1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3D8F96-02DA-456E-9EDA-8D017713C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D9946-14D7-4E00-A39B-21B276E4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EB30-722D-4E4B-B328-F6036BBE0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755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0733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6EDD9-603C-4448-96B1-A5B5DA0A4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C61AF9-5B54-4D30-A6CF-01075C7154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43F46C-B23B-4BE2-A52C-8407F2767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13FE-8514-4114-89CB-4EA9D88E7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E097-0170-40A2-A7A9-0B83C640B8A1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38636-A32F-4485-B33F-B76463E1E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50ADE6-08FF-4A55-B2EF-878AC2E4B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EB30-722D-4E4B-B328-F6036BBE0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486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50CA9-AD6E-47BF-82C0-542DB7963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0DB94E-ABA2-4CC5-B95B-507355B19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E08A3-B662-4DF2-A29F-2060BCB95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E097-0170-40A2-A7A9-0B83C640B8A1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A0DF2-6E9D-493A-A28C-A677A79D5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61696-F433-4E91-A730-DE515FE60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EB30-722D-4E4B-B328-F6036BBE0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748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CCFCD4-D31C-4283-A52B-AB26FD80F0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33015E-5A2A-484C-B313-0F971CB82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5A502-3E87-4166-888C-A29EE40BF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E097-0170-40A2-A7A9-0B83C640B8A1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61AE4-9274-4BC1-872A-CB02EA75A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1119E-10B7-4005-B91F-91CBF5FF6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EB30-722D-4E4B-B328-F6036BBE0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629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612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494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142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7860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769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0950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460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8861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6709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526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8897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37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534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023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786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548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151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3B3-3278-40C1-8345-3BDEDDBB7437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131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013B3-3278-40C1-8345-3BDEDDBB7437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77EEA-5D7A-4657-AD99-78B0C95F0F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32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F08F68-5F62-46DA-A521-D881201DF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D9D08-26C6-4A90-AE65-070A6C87F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44F49-26C6-47D8-A3A9-CE302BDA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AE097-0170-40A2-A7A9-0B83C640B8A1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F5FEF-3479-4DE0-A12A-7C8C08A3F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5E99E-C203-448E-AB1B-0435E4EAE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EEB30-722D-4E4B-B328-F6036BBE0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13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25/08/2018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279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video" Target="NULL" TargetMode="External"/><Relationship Id="rId7" Type="http://schemas.openxmlformats.org/officeDocument/2006/relationships/image" Target="../media/image11.png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3.xml"/><Relationship Id="rId4" Type="http://schemas.microsoft.com/office/2007/relationships/media" Target="../media/media7.mp4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13.png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3.xml"/><Relationship Id="rId4" Type="http://schemas.microsoft.com/office/2007/relationships/media" Target="../media/media7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9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media10.m4a"/><Relationship Id="rId5" Type="http://schemas.microsoft.com/office/2007/relationships/media" Target="../media/media10.m4a"/><Relationship Id="rId4" Type="http://schemas.openxmlformats.org/officeDocument/2006/relationships/audio" Target="../media/media9.m4a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microsoft.com/office/2007/relationships/media" Target="../media/media12.wav"/><Relationship Id="rId7" Type="http://schemas.microsoft.com/office/2007/relationships/media" Target="../media/media15.mp3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6" Type="http://schemas.openxmlformats.org/officeDocument/2006/relationships/audio" Target="../media/media14.mp3"/><Relationship Id="rId11" Type="http://schemas.openxmlformats.org/officeDocument/2006/relationships/image" Target="../media/image7.png"/><Relationship Id="rId5" Type="http://schemas.microsoft.com/office/2007/relationships/media" Target="../media/media14.mp3"/><Relationship Id="rId10" Type="http://schemas.openxmlformats.org/officeDocument/2006/relationships/image" Target="../media/image19.png"/><Relationship Id="rId4" Type="http://schemas.microsoft.com/office/2007/relationships/media" Target="../media/media13.wav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8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audio" Target="../media/media19.m4a"/><Relationship Id="rId5" Type="http://schemas.microsoft.com/office/2007/relationships/media" Target="../media/media19.m4a"/><Relationship Id="rId10" Type="http://schemas.openxmlformats.org/officeDocument/2006/relationships/image" Target="../media/image22.png"/><Relationship Id="rId4" Type="http://schemas.openxmlformats.org/officeDocument/2006/relationships/audio" Target="../media/media18.m4a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0.wav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0.wa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4a"/><Relationship Id="rId7" Type="http://schemas.openxmlformats.org/officeDocument/2006/relationships/image" Target="../media/image6.gi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audio" Target="../media/media4.m4a"/><Relationship Id="rId9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74600" y="679228"/>
            <a:ext cx="12347931" cy="570925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USING</a:t>
            </a:r>
            <a:r>
              <a:rPr lang="en-US" sz="9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15000" b="1" dirty="0">
                <a:ln w="3810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990600">
                    <a:schemeClr val="accent4">
                      <a:satMod val="175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IF</a:t>
            </a:r>
            <a:r>
              <a:rPr lang="en-US" sz="9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9000" b="1" dirty="0">
                <a:ln w="3810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</a:t>
            </a:r>
            <a:r>
              <a:rPr lang="en-US" sz="10000" b="1" dirty="0">
                <a:ln w="3810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1500" b="1" dirty="0">
                <a:ln w="3810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UNLIKELY</a:t>
            </a:r>
            <a:r>
              <a:rPr lang="en-US" sz="10000" b="1" dirty="0">
                <a:ln w="3810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9000" b="1" dirty="0">
                <a:ln w="3810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EVENTS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86DD23F-4FE8-483C-BE07-A94EE8155833}"/>
              </a:ext>
            </a:extLst>
          </p:cNvPr>
          <p:cNvSpPr/>
          <p:nvPr/>
        </p:nvSpPr>
        <p:spPr>
          <a:xfrm>
            <a:off x="293615" y="6325299"/>
            <a:ext cx="327170" cy="2348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llout: Down Arrow 2">
            <a:extLst>
              <a:ext uri="{FF2B5EF4-FFF2-40B4-BE49-F238E27FC236}">
                <a16:creationId xmlns:a16="http://schemas.microsoft.com/office/drawing/2014/main" id="{6DDD749B-859F-4A29-B759-889166DB9911}"/>
              </a:ext>
            </a:extLst>
          </p:cNvPr>
          <p:cNvSpPr/>
          <p:nvPr/>
        </p:nvSpPr>
        <p:spPr>
          <a:xfrm>
            <a:off x="2181136" y="6058815"/>
            <a:ext cx="612397" cy="761701"/>
          </a:xfrm>
          <a:prstGeom prst="downArrow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55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81054" y="302197"/>
            <a:ext cx="1252545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0" b="1" dirty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</a:rPr>
              <a:t>IF</a:t>
            </a:r>
            <a:r>
              <a:rPr lang="en-US" sz="14000" b="1" dirty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PIGS </a:t>
            </a:r>
            <a:r>
              <a:rPr lang="en-US" sz="14000" b="1" dirty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HAD</a:t>
            </a:r>
            <a:r>
              <a:rPr lang="en-US" sz="14000" b="1" dirty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WINGS THEY </a:t>
            </a:r>
            <a:r>
              <a:rPr lang="en-US" sz="14000" b="1" dirty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WOULD</a:t>
            </a:r>
            <a:r>
              <a:rPr lang="en-US" sz="14000" b="1" dirty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FLY</a:t>
            </a:r>
          </a:p>
        </p:txBody>
      </p:sp>
    </p:spTree>
    <p:extLst>
      <p:ext uri="{BB962C8B-B14F-4D97-AF65-F5344CB8AC3E}">
        <p14:creationId xmlns:p14="http://schemas.microsoft.com/office/powerpoint/2010/main" val="3554381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g_pig_snort">
            <a:hlinkClick r:id="" action="ppaction://media"/>
            <a:extLst>
              <a:ext uri="{FF2B5EF4-FFF2-40B4-BE49-F238E27FC236}">
                <a16:creationId xmlns:a16="http://schemas.microsoft.com/office/drawing/2014/main" id="{C0C05327-13F9-481E-859C-E978C8304F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78.25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1647" y="1226458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329984-044E-4826-B972-C52B5B157E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0994" y="1599158"/>
            <a:ext cx="2565904" cy="29690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402037-1C24-43AE-8ACA-CBCA32FDB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7447" y="1497140"/>
            <a:ext cx="2767824" cy="2969009"/>
          </a:xfrm>
          <a:prstGeom prst="rect">
            <a:avLst/>
          </a:prstGeom>
        </p:spPr>
      </p:pic>
      <p:pic>
        <p:nvPicPr>
          <p:cNvPr id="14" name="flying pig">
            <a:hlinkClick r:id="" action="ppaction://media"/>
            <a:extLst>
              <a:ext uri="{FF2B5EF4-FFF2-40B4-BE49-F238E27FC236}">
                <a16:creationId xmlns:a16="http://schemas.microsoft.com/office/drawing/2014/main" id="{D2CB714A-0B32-4D7B-85EC-1A5FC55F244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154" end="1224.8"/>
                </p14:media>
              </p:ext>
            </p:extLst>
          </p:nvPr>
        </p:nvPicPr>
        <p:blipFill rotWithShape="1">
          <a:blip r:embed="rId9">
            <a:lum bright="40000" contrast="40000"/>
          </a:blip>
          <a:srcRect l="16503" t="5627" r="20772" b="8203"/>
          <a:stretch/>
        </p:blipFill>
        <p:spPr>
          <a:xfrm>
            <a:off x="2383957" y="1632858"/>
            <a:ext cx="2759978" cy="29697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8F60C0-687C-4730-8DCE-9F0E18F1A9F0}"/>
              </a:ext>
            </a:extLst>
          </p:cNvPr>
          <p:cNvSpPr txBox="1"/>
          <p:nvPr/>
        </p:nvSpPr>
        <p:spPr>
          <a:xfrm>
            <a:off x="443695" y="4778142"/>
            <a:ext cx="61353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IF</a:t>
            </a:r>
            <a:r>
              <a:rPr lang="en-GB" sz="5400" b="1" dirty="0"/>
              <a:t> PIGS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HAD</a:t>
            </a:r>
            <a:r>
              <a:rPr lang="en-GB" sz="5400" b="1" dirty="0"/>
              <a:t> WINGS </a:t>
            </a:r>
          </a:p>
          <a:p>
            <a:pPr algn="ctr"/>
            <a:r>
              <a:rPr lang="en-GB" sz="5400" b="1" dirty="0"/>
              <a:t>THEY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WOULD</a:t>
            </a:r>
            <a:r>
              <a:rPr lang="en-GB" sz="5400" b="1" dirty="0"/>
              <a:t> FLY</a:t>
            </a:r>
          </a:p>
        </p:txBody>
      </p:sp>
      <p:sp>
        <p:nvSpPr>
          <p:cNvPr id="2" name="Not Equal 1">
            <a:extLst>
              <a:ext uri="{FF2B5EF4-FFF2-40B4-BE49-F238E27FC236}">
                <a16:creationId xmlns:a16="http://schemas.microsoft.com/office/drawing/2014/main" id="{017EE869-ADAE-42AC-B910-9E1CDB054FB5}"/>
              </a:ext>
            </a:extLst>
          </p:cNvPr>
          <p:cNvSpPr/>
          <p:nvPr/>
        </p:nvSpPr>
        <p:spPr>
          <a:xfrm>
            <a:off x="96253" y="2849255"/>
            <a:ext cx="462012" cy="480484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67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4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audio>
              <p:cMediaNode vol="10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28F60C0-687C-4730-8DCE-9F0E18F1A9F0}"/>
              </a:ext>
            </a:extLst>
          </p:cNvPr>
          <p:cNvSpPr txBox="1"/>
          <p:nvPr/>
        </p:nvSpPr>
        <p:spPr>
          <a:xfrm>
            <a:off x="443695" y="4778142"/>
            <a:ext cx="61353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IF</a:t>
            </a:r>
            <a:r>
              <a:rPr lang="en-GB" sz="5400" b="1" dirty="0"/>
              <a:t> PIGS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HAD</a:t>
            </a:r>
            <a:r>
              <a:rPr lang="en-GB" sz="5400" b="1" dirty="0"/>
              <a:t> WINGS </a:t>
            </a:r>
          </a:p>
          <a:p>
            <a:pPr algn="ctr"/>
            <a:r>
              <a:rPr lang="en-GB" sz="5400" b="1" dirty="0"/>
              <a:t>THEY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WOULD</a:t>
            </a:r>
            <a:r>
              <a:rPr lang="en-GB" sz="5400" b="1" dirty="0"/>
              <a:t> FLY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FAFBE5-8ADD-4181-99D4-5F24C2BCA24D}"/>
              </a:ext>
            </a:extLst>
          </p:cNvPr>
          <p:cNvSpPr txBox="1"/>
          <p:nvPr/>
        </p:nvSpPr>
        <p:spPr>
          <a:xfrm>
            <a:off x="816664" y="121050"/>
            <a:ext cx="10805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IF</a:t>
            </a:r>
            <a:r>
              <a:rPr lang="en-GB" sz="5400" b="1" dirty="0"/>
              <a:t> +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PAST VERB </a:t>
            </a:r>
            <a:r>
              <a:rPr lang="en-GB" sz="5400" b="1" dirty="0"/>
              <a:t>+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WOULD</a:t>
            </a:r>
            <a:r>
              <a:rPr lang="en-GB" sz="5400" b="1" dirty="0"/>
              <a:t> = FANTASY</a:t>
            </a:r>
          </a:p>
        </p:txBody>
      </p:sp>
      <p:sp>
        <p:nvSpPr>
          <p:cNvPr id="2" name="Not Equal 1">
            <a:extLst>
              <a:ext uri="{FF2B5EF4-FFF2-40B4-BE49-F238E27FC236}">
                <a16:creationId xmlns:a16="http://schemas.microsoft.com/office/drawing/2014/main" id="{017EE869-ADAE-42AC-B910-9E1CDB054FB5}"/>
              </a:ext>
            </a:extLst>
          </p:cNvPr>
          <p:cNvSpPr/>
          <p:nvPr/>
        </p:nvSpPr>
        <p:spPr>
          <a:xfrm>
            <a:off x="96253" y="2849255"/>
            <a:ext cx="462012" cy="480484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&quot;Not Allowed&quot; Symbol 2">
            <a:extLst>
              <a:ext uri="{FF2B5EF4-FFF2-40B4-BE49-F238E27FC236}">
                <a16:creationId xmlns:a16="http://schemas.microsoft.com/office/drawing/2014/main" id="{9EF91309-2998-4875-A01F-35DCA0073FC1}"/>
              </a:ext>
            </a:extLst>
          </p:cNvPr>
          <p:cNvSpPr/>
          <p:nvPr/>
        </p:nvSpPr>
        <p:spPr>
          <a:xfrm>
            <a:off x="182880" y="4321743"/>
            <a:ext cx="633784" cy="492848"/>
          </a:xfrm>
          <a:prstGeom prst="noSmoking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BFB25A4-1862-45B7-A23A-7C570E693762}"/>
              </a:ext>
            </a:extLst>
          </p:cNvPr>
          <p:cNvSpPr/>
          <p:nvPr/>
        </p:nvSpPr>
        <p:spPr>
          <a:xfrm rot="21124406">
            <a:off x="5286104" y="1558208"/>
            <a:ext cx="6706534" cy="3791615"/>
          </a:xfrm>
          <a:prstGeom prst="cloud">
            <a:avLst/>
          </a:prstGeom>
          <a:solidFill>
            <a:srgbClr val="ED7D31">
              <a:lumMod val="20000"/>
              <a:lumOff val="80000"/>
            </a:srgb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 UNLIKELY 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D0322D-A3DE-47B1-9982-30E2AFCFF276}"/>
              </a:ext>
            </a:extLst>
          </p:cNvPr>
          <p:cNvSpPr txBox="1"/>
          <p:nvPr/>
        </p:nvSpPr>
        <p:spPr>
          <a:xfrm>
            <a:off x="571449" y="1077352"/>
            <a:ext cx="242556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0" b="1" dirty="0"/>
              <a:t>?</a:t>
            </a:r>
          </a:p>
        </p:txBody>
      </p:sp>
      <p:pic>
        <p:nvPicPr>
          <p:cNvPr id="15" name="big_pig_snort">
            <a:hlinkClick r:id="" action="ppaction://media"/>
            <a:extLst>
              <a:ext uri="{FF2B5EF4-FFF2-40B4-BE49-F238E27FC236}">
                <a16:creationId xmlns:a16="http://schemas.microsoft.com/office/drawing/2014/main" id="{19DA9F93-699B-47C4-B905-CF186D2B7D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78.25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1647" y="1226458"/>
            <a:ext cx="406400" cy="406400"/>
          </a:xfrm>
          <a:prstGeom prst="rect">
            <a:avLst/>
          </a:prstGeom>
        </p:spPr>
      </p:pic>
      <p:pic>
        <p:nvPicPr>
          <p:cNvPr id="18" name="flying pig">
            <a:hlinkClick r:id="" action="ppaction://media"/>
            <a:extLst>
              <a:ext uri="{FF2B5EF4-FFF2-40B4-BE49-F238E27FC236}">
                <a16:creationId xmlns:a16="http://schemas.microsoft.com/office/drawing/2014/main" id="{9BD4047D-BE3A-406D-844C-E5D34012E3F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154" end="1224.8"/>
                </p14:media>
              </p:ext>
            </p:extLst>
          </p:nvPr>
        </p:nvPicPr>
        <p:blipFill rotWithShape="1">
          <a:blip r:embed="rId7">
            <a:lum bright="40000" contrast="40000"/>
          </a:blip>
          <a:srcRect l="16503" t="5627" r="20772" b="8203"/>
          <a:stretch/>
        </p:blipFill>
        <p:spPr>
          <a:xfrm>
            <a:off x="2411295" y="1429658"/>
            <a:ext cx="2759978" cy="296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4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100000" numSld="999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28F60C0-687C-4730-8DCE-9F0E18F1A9F0}"/>
              </a:ext>
            </a:extLst>
          </p:cNvPr>
          <p:cNvSpPr txBox="1"/>
          <p:nvPr/>
        </p:nvSpPr>
        <p:spPr>
          <a:xfrm>
            <a:off x="443695" y="4778142"/>
            <a:ext cx="61353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IF</a:t>
            </a:r>
            <a:r>
              <a:rPr lang="en-GB" sz="5400" b="1" dirty="0"/>
              <a:t> PIGS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HAD</a:t>
            </a:r>
            <a:r>
              <a:rPr lang="en-GB" sz="5400" b="1" dirty="0"/>
              <a:t> WINGS </a:t>
            </a:r>
          </a:p>
          <a:p>
            <a:pPr algn="ctr"/>
            <a:r>
              <a:rPr lang="en-GB" sz="5400" b="1" dirty="0"/>
              <a:t>THEY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WOULD</a:t>
            </a:r>
            <a:r>
              <a:rPr lang="en-GB" sz="5400" b="1" dirty="0"/>
              <a:t> FLY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FAFBE5-8ADD-4181-99D4-5F24C2BCA24D}"/>
              </a:ext>
            </a:extLst>
          </p:cNvPr>
          <p:cNvSpPr txBox="1"/>
          <p:nvPr/>
        </p:nvSpPr>
        <p:spPr>
          <a:xfrm>
            <a:off x="816664" y="121050"/>
            <a:ext cx="10805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IF</a:t>
            </a:r>
            <a:r>
              <a:rPr lang="en-GB" sz="5400" b="1" dirty="0"/>
              <a:t> +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PAST VERB </a:t>
            </a:r>
            <a:r>
              <a:rPr lang="en-GB" sz="5400" b="1" dirty="0"/>
              <a:t>+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WOULD</a:t>
            </a:r>
            <a:r>
              <a:rPr lang="en-GB" sz="5400" b="1" dirty="0"/>
              <a:t> = FANTASY</a:t>
            </a:r>
          </a:p>
        </p:txBody>
      </p:sp>
      <p:sp>
        <p:nvSpPr>
          <p:cNvPr id="2" name="Not Equal 1">
            <a:extLst>
              <a:ext uri="{FF2B5EF4-FFF2-40B4-BE49-F238E27FC236}">
                <a16:creationId xmlns:a16="http://schemas.microsoft.com/office/drawing/2014/main" id="{017EE869-ADAE-42AC-B910-9E1CDB054FB5}"/>
              </a:ext>
            </a:extLst>
          </p:cNvPr>
          <p:cNvSpPr/>
          <p:nvPr/>
        </p:nvSpPr>
        <p:spPr>
          <a:xfrm>
            <a:off x="96253" y="2849255"/>
            <a:ext cx="462012" cy="480484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&quot;Not Allowed&quot; Symbol 2">
            <a:extLst>
              <a:ext uri="{FF2B5EF4-FFF2-40B4-BE49-F238E27FC236}">
                <a16:creationId xmlns:a16="http://schemas.microsoft.com/office/drawing/2014/main" id="{9EF91309-2998-4875-A01F-35DCA0073FC1}"/>
              </a:ext>
            </a:extLst>
          </p:cNvPr>
          <p:cNvSpPr/>
          <p:nvPr/>
        </p:nvSpPr>
        <p:spPr>
          <a:xfrm>
            <a:off x="182880" y="4321743"/>
            <a:ext cx="633784" cy="492848"/>
          </a:xfrm>
          <a:prstGeom prst="noSmoking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BFB25A4-1862-45B7-A23A-7C570E693762}"/>
              </a:ext>
            </a:extLst>
          </p:cNvPr>
          <p:cNvSpPr/>
          <p:nvPr/>
        </p:nvSpPr>
        <p:spPr>
          <a:xfrm rot="21124406">
            <a:off x="5286104" y="1558208"/>
            <a:ext cx="6706534" cy="3791615"/>
          </a:xfrm>
          <a:prstGeom prst="cloud">
            <a:avLst/>
          </a:prstGeom>
          <a:solidFill>
            <a:srgbClr val="ED7D31">
              <a:lumMod val="20000"/>
              <a:lumOff val="80000"/>
            </a:srgb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 UNLIKELY 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D0322D-A3DE-47B1-9982-30E2AFCFF276}"/>
              </a:ext>
            </a:extLst>
          </p:cNvPr>
          <p:cNvSpPr txBox="1"/>
          <p:nvPr/>
        </p:nvSpPr>
        <p:spPr>
          <a:xfrm>
            <a:off x="571449" y="1077352"/>
            <a:ext cx="242556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0" b="1" dirty="0"/>
              <a:t>?</a:t>
            </a:r>
          </a:p>
        </p:txBody>
      </p:sp>
      <p:pic>
        <p:nvPicPr>
          <p:cNvPr id="18" name="flying pig">
            <a:hlinkClick r:id="" action="ppaction://media"/>
            <a:extLst>
              <a:ext uri="{FF2B5EF4-FFF2-40B4-BE49-F238E27FC236}">
                <a16:creationId xmlns:a16="http://schemas.microsoft.com/office/drawing/2014/main" id="{9BD4047D-BE3A-406D-844C-E5D34012E3F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54" end="1224.8"/>
                </p14:media>
              </p:ext>
            </p:extLst>
          </p:nvPr>
        </p:nvPicPr>
        <p:blipFill rotWithShape="1">
          <a:blip r:embed="rId4">
            <a:lum bright="40000" contrast="40000"/>
          </a:blip>
          <a:srcRect l="16503" t="5627" r="20772" b="8203"/>
          <a:stretch/>
        </p:blipFill>
        <p:spPr>
          <a:xfrm>
            <a:off x="2411295" y="1429658"/>
            <a:ext cx="2759978" cy="296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7249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646267D-3795-4F3A-9437-931C22FD75ED}"/>
              </a:ext>
            </a:extLst>
          </p:cNvPr>
          <p:cNvSpPr txBox="1"/>
          <p:nvPr/>
        </p:nvSpPr>
        <p:spPr>
          <a:xfrm>
            <a:off x="810352" y="718641"/>
            <a:ext cx="10805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IF</a:t>
            </a:r>
            <a:r>
              <a:rPr lang="en-GB" sz="5400" b="1" dirty="0"/>
              <a:t> +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PAST VERB </a:t>
            </a:r>
            <a:r>
              <a:rPr lang="en-GB" sz="5400" b="1" dirty="0"/>
              <a:t>+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WOULD</a:t>
            </a:r>
            <a:r>
              <a:rPr lang="en-GB" sz="5400" b="1" dirty="0"/>
              <a:t> = FANTASY</a:t>
            </a:r>
          </a:p>
        </p:txBody>
      </p:sp>
      <p:sp>
        <p:nvSpPr>
          <p:cNvPr id="2" name="Not Equal 1">
            <a:extLst>
              <a:ext uri="{FF2B5EF4-FFF2-40B4-BE49-F238E27FC236}">
                <a16:creationId xmlns:a16="http://schemas.microsoft.com/office/drawing/2014/main" id="{E554A1C1-8E12-4BEC-9ADF-2587ED43466F}"/>
              </a:ext>
            </a:extLst>
          </p:cNvPr>
          <p:cNvSpPr/>
          <p:nvPr/>
        </p:nvSpPr>
        <p:spPr>
          <a:xfrm>
            <a:off x="95401" y="6381175"/>
            <a:ext cx="299074" cy="27530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3B6623-4792-4565-8E3B-19280820BAD1}"/>
              </a:ext>
            </a:extLst>
          </p:cNvPr>
          <p:cNvSpPr txBox="1"/>
          <p:nvPr/>
        </p:nvSpPr>
        <p:spPr>
          <a:xfrm>
            <a:off x="372816" y="2241666"/>
            <a:ext cx="1168072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IF YOU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GOT</a:t>
            </a:r>
            <a:r>
              <a:rPr lang="en-GB" sz="4400" b="1" dirty="0"/>
              <a:t> VERY RICH IS IT SURE YOU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WOULD</a:t>
            </a:r>
            <a:r>
              <a:rPr lang="en-GB" sz="4400" b="1" dirty="0"/>
              <a:t> BE HAPPIER?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BEF047B-F708-4DC2-BAAA-0D4AFAD7D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75" y="3732212"/>
            <a:ext cx="4089111" cy="2873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E1A4EC-C536-41F1-97FC-CBEFB5ED5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826" y="3041885"/>
            <a:ext cx="5432007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7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9002" y="213975"/>
            <a:ext cx="4483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KEY EXAMPLES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98295" y="3732854"/>
            <a:ext cx="116368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IF WE </a:t>
            </a:r>
            <a:r>
              <a:rPr lang="en-US" sz="4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MADE</a:t>
            </a:r>
            <a:r>
              <a:rPr lang="en-US" sz="4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A MILLION WE </a:t>
            </a:r>
            <a:r>
              <a:rPr lang="en-US" sz="4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WOULD</a:t>
            </a:r>
            <a:r>
              <a:rPr lang="en-US" sz="4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CELEBRATE !</a:t>
            </a:r>
            <a:endParaRPr lang="en-US" sz="4400" b="1" cap="none" spc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9002" y="5541692"/>
            <a:ext cx="1058879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IF I </a:t>
            </a:r>
            <a:r>
              <a:rPr lang="en-US" sz="4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HAD</a:t>
            </a:r>
            <a:r>
              <a:rPr lang="en-US" sz="4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A JET I </a:t>
            </a:r>
            <a:r>
              <a:rPr lang="en-US" sz="4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WOULD</a:t>
            </a:r>
            <a:r>
              <a:rPr lang="en-US" sz="4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VISIT EXOTIC PLACES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98295" y="1810454"/>
            <a:ext cx="117203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IF I </a:t>
            </a:r>
            <a:r>
              <a:rPr lang="en-US" sz="4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WENT</a:t>
            </a:r>
            <a:r>
              <a:rPr lang="en-US" sz="4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TO THE MOON IT </a:t>
            </a:r>
            <a:r>
              <a:rPr lang="en-US" sz="4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WOULD</a:t>
            </a:r>
            <a:r>
              <a:rPr lang="en-US" sz="4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BE AMAZING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01110" y="990293"/>
            <a:ext cx="487363" cy="48736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80543" y="3131929"/>
            <a:ext cx="487363" cy="48736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79487" y="5054329"/>
            <a:ext cx="487363" cy="48736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9819457" y="600114"/>
            <a:ext cx="1237673" cy="10897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/>
          <p:cNvSpPr/>
          <p:nvPr/>
        </p:nvSpPr>
        <p:spPr>
          <a:xfrm>
            <a:off x="10205387" y="2586344"/>
            <a:ext cx="1237673" cy="10897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10269636" y="4509464"/>
            <a:ext cx="1237673" cy="10897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77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7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5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1169" y="4536561"/>
            <a:ext cx="99845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TYPICAL DIALOGUE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776" y="753840"/>
            <a:ext cx="4167147" cy="21703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0" y="2554897"/>
            <a:ext cx="10049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4" name="Oval 3"/>
          <p:cNvSpPr/>
          <p:nvPr/>
        </p:nvSpPr>
        <p:spPr>
          <a:xfrm>
            <a:off x="6647822" y="2992750"/>
            <a:ext cx="1676400" cy="15401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26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1169" y="4536561"/>
            <a:ext cx="99845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TYPICAL DIALOGUE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776" y="753840"/>
            <a:ext cx="4167147" cy="21703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0" y="2554897"/>
            <a:ext cx="10049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4" name="Oval 3"/>
          <p:cNvSpPr/>
          <p:nvPr/>
        </p:nvSpPr>
        <p:spPr>
          <a:xfrm>
            <a:off x="6647822" y="2992750"/>
            <a:ext cx="1676400" cy="15401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F4EFD04-71DC-43B9-B55A-AF7A0190C907}"/>
              </a:ext>
            </a:extLst>
          </p:cNvPr>
          <p:cNvSpPr/>
          <p:nvPr/>
        </p:nvSpPr>
        <p:spPr>
          <a:xfrm rot="21421798">
            <a:off x="7261509" y="256099"/>
            <a:ext cx="4821995" cy="4537975"/>
          </a:xfrm>
          <a:prstGeom prst="wedgeEllipseCallout">
            <a:avLst>
              <a:gd name="adj1" fmla="val -72330"/>
              <a:gd name="adj2" fmla="val -117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4000" b="1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</a:rPr>
              <a:t>AND</a:t>
            </a:r>
            <a:r>
              <a:rPr lang="en-GB" sz="4000" b="1" dirty="0">
                <a:solidFill>
                  <a:prstClr val="white"/>
                </a:solidFill>
              </a:rPr>
              <a:t> </a:t>
            </a:r>
          </a:p>
          <a:p>
            <a:pPr lvl="0" algn="ctr"/>
            <a:r>
              <a:rPr lang="en-GB" sz="4800" b="1" dirty="0">
                <a:solidFill>
                  <a:schemeClr val="tx1"/>
                </a:solidFill>
                <a:effectLst>
                  <a:glow rad="546100">
                    <a:schemeClr val="bg1"/>
                  </a:glow>
                </a:effectLst>
              </a:rPr>
              <a:t>FANTASY</a:t>
            </a:r>
            <a:r>
              <a:rPr lang="en-GB" sz="4800" b="1" dirty="0">
                <a:solidFill>
                  <a:srgbClr val="FFFF00"/>
                </a:solidFill>
              </a:rPr>
              <a:t> IF </a:t>
            </a:r>
            <a:r>
              <a:rPr lang="en-GB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FOR</a:t>
            </a:r>
            <a:r>
              <a:rPr lang="en-GB" sz="4800" b="1" dirty="0">
                <a:solidFill>
                  <a:schemeClr val="bg1"/>
                </a:solidFill>
              </a:rPr>
              <a:t> </a:t>
            </a:r>
            <a:r>
              <a:rPr lang="en-GB" sz="4800" b="1" dirty="0">
                <a:solidFill>
                  <a:sysClr val="windowText" lastClr="000000"/>
                </a:solidFill>
              </a:rPr>
              <a:t>UNLIKELY EVENTS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7549DE52-9E90-43A3-BF89-873C8D79F20B}"/>
              </a:ext>
            </a:extLst>
          </p:cNvPr>
          <p:cNvSpPr/>
          <p:nvPr/>
        </p:nvSpPr>
        <p:spPr>
          <a:xfrm>
            <a:off x="127228" y="383732"/>
            <a:ext cx="4054229" cy="4149213"/>
          </a:xfrm>
          <a:prstGeom prst="wedgeEllipseCallout">
            <a:avLst>
              <a:gd name="adj1" fmla="val 75682"/>
              <a:gd name="adj2" fmla="val -64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n>
                  <a:solidFill>
                    <a:schemeClr val="tx1"/>
                  </a:solidFill>
                </a:ln>
              </a:rPr>
              <a:t>NOTICE</a:t>
            </a:r>
            <a:r>
              <a:rPr lang="en-GB" sz="4000" b="1" dirty="0"/>
              <a:t> </a:t>
            </a:r>
          </a:p>
          <a:p>
            <a:pPr algn="ctr"/>
            <a:r>
              <a:rPr lang="en-GB" sz="4800" b="1" dirty="0">
                <a:solidFill>
                  <a:schemeClr val="tx1"/>
                </a:solidFill>
                <a:effectLst>
                  <a:glow rad="393700">
                    <a:schemeClr val="bg1"/>
                  </a:glow>
                </a:effectLst>
              </a:rPr>
              <a:t>REALITY</a:t>
            </a:r>
            <a:r>
              <a:rPr lang="en-GB" sz="4800" b="1" dirty="0">
                <a:solidFill>
                  <a:srgbClr val="FFFF00"/>
                </a:solidFill>
              </a:rPr>
              <a:t> IF </a:t>
            </a:r>
            <a:r>
              <a:rPr lang="en-GB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FOR</a:t>
            </a:r>
            <a:r>
              <a:rPr lang="en-GB" sz="4800" b="1" dirty="0">
                <a:solidFill>
                  <a:schemeClr val="bg1"/>
                </a:solidFill>
              </a:rPr>
              <a:t> </a:t>
            </a:r>
            <a:r>
              <a:rPr lang="en-GB" sz="4800" b="1" dirty="0">
                <a:solidFill>
                  <a:sysClr val="windowText" lastClr="000000"/>
                </a:solidFill>
              </a:rPr>
              <a:t>EXPECTED RESULTS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F14540-F456-4FB1-BEEA-8177C3C754F2}"/>
              </a:ext>
            </a:extLst>
          </p:cNvPr>
          <p:cNvSpPr/>
          <p:nvPr/>
        </p:nvSpPr>
        <p:spPr>
          <a:xfrm>
            <a:off x="353961" y="6302477"/>
            <a:ext cx="317208" cy="2851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86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B05348-5A8D-4BEE-B84F-6F5055C8C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37" y="0"/>
            <a:ext cx="11810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52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rizontal Scroll 5"/>
          <p:cNvSpPr/>
          <p:nvPr/>
        </p:nvSpPr>
        <p:spPr>
          <a:xfrm>
            <a:off x="609601" y="191407"/>
            <a:ext cx="10972800" cy="6302188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0"/>
              <a:solidFill>
                <a:srgbClr val="FBE5D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39560" y="2967335"/>
            <a:ext cx="49128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JUST LISTEN.......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294" y="0"/>
            <a:ext cx="1859441" cy="9632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8692496" y="2707641"/>
            <a:ext cx="1440890" cy="149467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830236" y="4075307"/>
            <a:ext cx="1165411" cy="1452275"/>
          </a:xfrm>
          <a:prstGeom prst="ellipse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7" end="2675.897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12941" y="97958"/>
            <a:ext cx="487363" cy="48736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321642" y="4285144"/>
            <a:ext cx="1334980" cy="1102659"/>
          </a:xfrm>
          <a:prstGeom prst="ellipse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IF DIALOGUE CLI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468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33935" y="6028321"/>
            <a:ext cx="609600" cy="609600"/>
          </a:xfrm>
          <a:prstGeom prst="rect">
            <a:avLst/>
          </a:prstGeom>
        </p:spPr>
      </p:pic>
      <p:pic>
        <p:nvPicPr>
          <p:cNvPr id="13" name="IFDIALOGUE OL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14543.024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69042" y="6028321"/>
            <a:ext cx="609600" cy="609600"/>
          </a:xfrm>
          <a:prstGeom prst="rect">
            <a:avLst/>
          </a:prstGeom>
        </p:spPr>
      </p:pic>
      <p:pic>
        <p:nvPicPr>
          <p:cNvPr id="14" name="IF DIALOGUE CLI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613" end="967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34760" y="6028321"/>
            <a:ext cx="609600" cy="609600"/>
          </a:xfrm>
          <a:prstGeom prst="rect">
            <a:avLst/>
          </a:prstGeom>
        </p:spPr>
      </p:pic>
      <p:pic>
        <p:nvPicPr>
          <p:cNvPr id="15" name="IFDIALOGUE OL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8904" end="8359.024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69867" y="6037859"/>
            <a:ext cx="609600" cy="609600"/>
          </a:xfrm>
          <a:prstGeom prst="rect">
            <a:avLst/>
          </a:prstGeom>
        </p:spPr>
      </p:pic>
      <p:pic>
        <p:nvPicPr>
          <p:cNvPr id="16" name="BITT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65851" y="6028321"/>
            <a:ext cx="609600" cy="609600"/>
          </a:xfrm>
          <a:prstGeom prst="rect">
            <a:avLst/>
          </a:prstGeom>
        </p:spPr>
      </p:pic>
      <p:pic>
        <p:nvPicPr>
          <p:cNvPr id="17" name="IFDIALOGUE OL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831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07475" y="6032273"/>
            <a:ext cx="609600" cy="609600"/>
          </a:xfrm>
          <a:prstGeom prst="rect">
            <a:avLst/>
          </a:prstGeom>
        </p:spPr>
      </p:pic>
      <p:pic>
        <p:nvPicPr>
          <p:cNvPr id="18" name="IF DIALOGUE CLI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861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79932" y="6028321"/>
            <a:ext cx="609600" cy="609600"/>
          </a:xfrm>
          <a:prstGeom prst="rect">
            <a:avLst/>
          </a:prstGeom>
        </p:spPr>
      </p:pic>
      <p:pic>
        <p:nvPicPr>
          <p:cNvPr id="19" name="LAST BI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5210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38898" y="6028321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D50860-CA2D-4689-9149-674AFBF81A1D}"/>
              </a:ext>
            </a:extLst>
          </p:cNvPr>
          <p:cNvSpPr txBox="1"/>
          <p:nvPr/>
        </p:nvSpPr>
        <p:spPr>
          <a:xfrm>
            <a:off x="1701109" y="96599"/>
            <a:ext cx="4860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chemeClr val="accent5"/>
                </a:solidFill>
              </a:rPr>
              <a:t>TYPICAL DIALOGUE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C12758F-1375-490B-AEC4-5802C7E7B8B0}"/>
              </a:ext>
            </a:extLst>
          </p:cNvPr>
          <p:cNvSpPr/>
          <p:nvPr/>
        </p:nvSpPr>
        <p:spPr>
          <a:xfrm>
            <a:off x="11405286" y="6580093"/>
            <a:ext cx="556055" cy="1790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20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3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9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2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6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2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71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143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05E2EB-EC5A-4F79-98BA-8C49D31537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6" r="1020" b="5909"/>
          <a:stretch/>
        </p:blipFill>
        <p:spPr>
          <a:xfrm>
            <a:off x="130633" y="333515"/>
            <a:ext cx="6489290" cy="593136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64ECC98-1BFE-4151-AAE4-B77AAEFE52D9}"/>
              </a:ext>
            </a:extLst>
          </p:cNvPr>
          <p:cNvSpPr/>
          <p:nvPr/>
        </p:nvSpPr>
        <p:spPr>
          <a:xfrm>
            <a:off x="6499654" y="4436076"/>
            <a:ext cx="1309816" cy="1767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9EB33A-007A-434B-8CBA-57B31E7EFE9A}"/>
              </a:ext>
            </a:extLst>
          </p:cNvPr>
          <p:cNvSpPr/>
          <p:nvPr/>
        </p:nvSpPr>
        <p:spPr>
          <a:xfrm>
            <a:off x="6030097" y="3237470"/>
            <a:ext cx="1564548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40BA3A9-6854-47E4-A424-728272C76B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1" t="6031" r="4850" b="5923"/>
          <a:stretch/>
        </p:blipFill>
        <p:spPr>
          <a:xfrm>
            <a:off x="5956662" y="333515"/>
            <a:ext cx="6263148" cy="6054931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82ABE59C-F0A6-4FA6-A31B-0098243FEDAD}"/>
              </a:ext>
            </a:extLst>
          </p:cNvPr>
          <p:cNvSpPr/>
          <p:nvPr/>
        </p:nvSpPr>
        <p:spPr>
          <a:xfrm>
            <a:off x="0" y="0"/>
            <a:ext cx="285135" cy="2717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84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B05348-5A8D-4BEE-B84F-6F5055C8C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37" y="0"/>
            <a:ext cx="11810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2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26195" y="595087"/>
            <a:ext cx="9904662" cy="53553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POSITION OF </a:t>
            </a:r>
          </a:p>
          <a:p>
            <a:pPr algn="ctr"/>
            <a:r>
              <a:rPr lang="en-US" sz="15000" b="1" cap="none" spc="0" dirty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0">
                    <a:schemeClr val="accent4">
                      <a:satMod val="175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IF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THE TIME FIELD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20" end="2065.49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6742" y="5996276"/>
            <a:ext cx="487363" cy="48736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556297C-821B-4FE6-8830-653D1B143089}"/>
              </a:ext>
            </a:extLst>
          </p:cNvPr>
          <p:cNvSpPr/>
          <p:nvPr/>
        </p:nvSpPr>
        <p:spPr>
          <a:xfrm>
            <a:off x="403123" y="6164826"/>
            <a:ext cx="412954" cy="3441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09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elay 3"/>
          <p:cNvSpPr/>
          <p:nvPr/>
        </p:nvSpPr>
        <p:spPr>
          <a:xfrm>
            <a:off x="-437374" y="2730254"/>
            <a:ext cx="5449308" cy="3691467"/>
          </a:xfrm>
          <a:prstGeom prst="flowChartDelay">
            <a:avLst/>
          </a:prstGeom>
          <a:solidFill>
            <a:schemeClr val="bg1"/>
          </a:solidFill>
          <a:ln w="2254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Delay 5"/>
          <p:cNvSpPr/>
          <p:nvPr/>
        </p:nvSpPr>
        <p:spPr>
          <a:xfrm flipH="1">
            <a:off x="6911929" y="2827628"/>
            <a:ext cx="5379962" cy="3691467"/>
          </a:xfrm>
          <a:prstGeom prst="flowChartDelay">
            <a:avLst/>
          </a:prstGeom>
          <a:solidFill>
            <a:schemeClr val="bg1"/>
          </a:solidFill>
          <a:ln w="2254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016829" y="2543987"/>
            <a:ext cx="4216400" cy="4063998"/>
          </a:xfrm>
          <a:prstGeom prst="ellipse">
            <a:avLst/>
          </a:prstGeom>
          <a:noFill/>
          <a:ln w="2254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060" y="3156476"/>
            <a:ext cx="200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2700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99182" y="3156476"/>
            <a:ext cx="200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2700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</a:t>
            </a:r>
          </a:p>
        </p:txBody>
      </p:sp>
      <p:sp>
        <p:nvSpPr>
          <p:cNvPr id="5" name="Oval 4"/>
          <p:cNvSpPr/>
          <p:nvPr/>
        </p:nvSpPr>
        <p:spPr>
          <a:xfrm>
            <a:off x="73662" y="835931"/>
            <a:ext cx="214233" cy="264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9B122FE0-8800-49E8-8713-65FE1CD899F1}"/>
              </a:ext>
            </a:extLst>
          </p:cNvPr>
          <p:cNvSpPr/>
          <p:nvPr/>
        </p:nvSpPr>
        <p:spPr>
          <a:xfrm>
            <a:off x="7836359" y="986187"/>
            <a:ext cx="2507226" cy="1612490"/>
          </a:xfrm>
          <a:prstGeom prst="wedgeEllipseCallout">
            <a:avLst>
              <a:gd name="adj1" fmla="val 66617"/>
              <a:gd name="adj2" fmla="val 868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001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LATER</a:t>
            </a:r>
          </a:p>
        </p:txBody>
      </p:sp>
      <p:sp>
        <p:nvSpPr>
          <p:cNvPr id="13" name="Not Equal 12">
            <a:extLst>
              <a:ext uri="{FF2B5EF4-FFF2-40B4-BE49-F238E27FC236}">
                <a16:creationId xmlns:a16="http://schemas.microsoft.com/office/drawing/2014/main" id="{A63163EB-3703-43CE-898D-C2752D1C2FDF}"/>
              </a:ext>
            </a:extLst>
          </p:cNvPr>
          <p:cNvSpPr/>
          <p:nvPr/>
        </p:nvSpPr>
        <p:spPr>
          <a:xfrm>
            <a:off x="236813" y="6481762"/>
            <a:ext cx="663837" cy="266218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319B3E-14A6-4A93-9B2B-F25B19530CB7}"/>
              </a:ext>
            </a:extLst>
          </p:cNvPr>
          <p:cNvSpPr/>
          <p:nvPr/>
        </p:nvSpPr>
        <p:spPr>
          <a:xfrm>
            <a:off x="1953779" y="148214"/>
            <a:ext cx="82910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 OF </a:t>
            </a:r>
            <a:r>
              <a:rPr kumimoji="0" lang="en-US" sz="54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en-US" sz="44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THE TIME FIELD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80B15D-1684-4458-9145-3067435E9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34" t="13094" r="17768" b="13355"/>
          <a:stretch/>
        </p:blipFill>
        <p:spPr>
          <a:xfrm>
            <a:off x="4040813" y="2465092"/>
            <a:ext cx="4191381" cy="43929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177351" y="3156476"/>
            <a:ext cx="200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2700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C0117DB-51A7-4DDF-AF66-6A91987F9790}"/>
              </a:ext>
            </a:extLst>
          </p:cNvPr>
          <p:cNvSpPr/>
          <p:nvPr/>
        </p:nvSpPr>
        <p:spPr>
          <a:xfrm>
            <a:off x="7836359" y="4015578"/>
            <a:ext cx="3657551" cy="1366684"/>
          </a:xfrm>
          <a:prstGeom prst="rightArrow">
            <a:avLst/>
          </a:prstGeom>
          <a:solidFill>
            <a:srgbClr val="EBE22C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40CBDA7-E3B5-4632-AA74-BBBF59D82D29}"/>
              </a:ext>
            </a:extLst>
          </p:cNvPr>
          <p:cNvSpPr/>
          <p:nvPr/>
        </p:nvSpPr>
        <p:spPr>
          <a:xfrm>
            <a:off x="1855025" y="926898"/>
            <a:ext cx="2841171" cy="2015624"/>
          </a:xfrm>
          <a:prstGeom prst="wedgeEllipseCallout">
            <a:avLst>
              <a:gd name="adj1" fmla="val 93539"/>
              <a:gd name="adj2" fmla="val 629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SPEAK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7493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NOW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1F2E9BD-D7FD-4B75-BD45-04CD87CB2BF8}"/>
              </a:ext>
            </a:extLst>
          </p:cNvPr>
          <p:cNvSpPr/>
          <p:nvPr/>
        </p:nvSpPr>
        <p:spPr>
          <a:xfrm>
            <a:off x="333317" y="2865112"/>
            <a:ext cx="10155215" cy="3586630"/>
          </a:xfrm>
          <a:prstGeom prst="rightArrow">
            <a:avLst>
              <a:gd name="adj1" fmla="val 50000"/>
              <a:gd name="adj2" fmla="val 420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921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EXPRESSES THE </a:t>
            </a:r>
            <a:r>
              <a:rPr kumimoji="0" lang="en-GB" sz="3600" b="1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CAUSE AND EFFECT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CONNECTION OF THE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810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PRESENT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THE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921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237470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2" fill="hold" grpId="1" nodeType="click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7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3" grpId="0" animBg="1"/>
      <p:bldP spid="10" grpId="0" animBg="1"/>
      <p:bldP spid="15" grpId="0" animBg="1"/>
      <p:bldP spid="1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elay 4">
            <a:extLst>
              <a:ext uri="{FF2B5EF4-FFF2-40B4-BE49-F238E27FC236}">
                <a16:creationId xmlns:a16="http://schemas.microsoft.com/office/drawing/2014/main" id="{6A84AA3C-7316-419B-9445-EAF5A9270C83}"/>
              </a:ext>
            </a:extLst>
          </p:cNvPr>
          <p:cNvSpPr/>
          <p:nvPr/>
        </p:nvSpPr>
        <p:spPr>
          <a:xfrm flipH="1">
            <a:off x="7138708" y="2080076"/>
            <a:ext cx="5379962" cy="3691467"/>
          </a:xfrm>
          <a:prstGeom prst="flowChartDelay">
            <a:avLst/>
          </a:prstGeom>
          <a:solidFill>
            <a:sysClr val="window" lastClr="FFFFFF"/>
          </a:solidFill>
          <a:ln w="225425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Delay 5">
            <a:extLst>
              <a:ext uri="{FF2B5EF4-FFF2-40B4-BE49-F238E27FC236}">
                <a16:creationId xmlns:a16="http://schemas.microsoft.com/office/drawing/2014/main" id="{3603024D-FC6D-4F32-91F2-49B571710609}"/>
              </a:ext>
            </a:extLst>
          </p:cNvPr>
          <p:cNvSpPr/>
          <p:nvPr/>
        </p:nvSpPr>
        <p:spPr>
          <a:xfrm>
            <a:off x="-377743" y="2025720"/>
            <a:ext cx="5449308" cy="3691467"/>
          </a:xfrm>
          <a:prstGeom prst="flowChartDelay">
            <a:avLst/>
          </a:prstGeom>
          <a:solidFill>
            <a:sysClr val="window" lastClr="FFFFFF"/>
          </a:solidFill>
          <a:ln w="225425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59D722-E5B2-414E-B99F-10935F6C86AC}"/>
              </a:ext>
            </a:extLst>
          </p:cNvPr>
          <p:cNvSpPr/>
          <p:nvPr/>
        </p:nvSpPr>
        <p:spPr>
          <a:xfrm>
            <a:off x="4076460" y="1839453"/>
            <a:ext cx="4216400" cy="4063998"/>
          </a:xfrm>
          <a:prstGeom prst="ellipse">
            <a:avLst/>
          </a:prstGeom>
          <a:noFill/>
          <a:ln w="225425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93C54692-1313-47F7-A6AD-18E68AF0B900}"/>
              </a:ext>
            </a:extLst>
          </p:cNvPr>
          <p:cNvSpPr txBox="1"/>
          <p:nvPr/>
        </p:nvSpPr>
        <p:spPr>
          <a:xfrm>
            <a:off x="92916" y="2451942"/>
            <a:ext cx="105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A42E29-DF1E-446E-8EAB-7B48D4A814AE}"/>
              </a:ext>
            </a:extLst>
          </p:cNvPr>
          <p:cNvSpPr txBox="1"/>
          <p:nvPr/>
        </p:nvSpPr>
        <p:spPr>
          <a:xfrm>
            <a:off x="10604246" y="2412784"/>
            <a:ext cx="1731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6E4449B1-4715-4750-A6B0-2BE379BDADA5}"/>
              </a:ext>
            </a:extLst>
          </p:cNvPr>
          <p:cNvSpPr txBox="1"/>
          <p:nvPr/>
        </p:nvSpPr>
        <p:spPr>
          <a:xfrm>
            <a:off x="5311692" y="2479453"/>
            <a:ext cx="1745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BA8D78-93E2-4746-B6FC-B8B71F68BF28}"/>
              </a:ext>
            </a:extLst>
          </p:cNvPr>
          <p:cNvSpPr/>
          <p:nvPr/>
        </p:nvSpPr>
        <p:spPr>
          <a:xfrm>
            <a:off x="1953779" y="148214"/>
            <a:ext cx="82910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POSITION OF </a:t>
            </a:r>
            <a:r>
              <a:rPr lang="en-US" sz="5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6"/>
                </a:solidFill>
              </a:rPr>
              <a:t>IF</a:t>
            </a:r>
            <a:r>
              <a:rPr lang="en-US" sz="4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IN THE TIME FIELD</a:t>
            </a:r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B5D32D-84A2-468B-992A-6833A9626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2968" y="985426"/>
            <a:ext cx="375471" cy="37547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417DDBE-B9D5-4DB4-8B09-09E30E4155EF}"/>
              </a:ext>
            </a:extLst>
          </p:cNvPr>
          <p:cNvSpPr/>
          <p:nvPr/>
        </p:nvSpPr>
        <p:spPr>
          <a:xfrm>
            <a:off x="2972592" y="3197115"/>
            <a:ext cx="86920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IF I </a:t>
            </a:r>
            <a:r>
              <a:rPr lang="en-US" sz="4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THROW</a:t>
            </a:r>
            <a:r>
              <a:rPr lang="en-US" sz="4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MY HAT UP IT </a:t>
            </a:r>
            <a:r>
              <a:rPr lang="en-US" sz="4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WILL</a:t>
            </a:r>
            <a:r>
              <a:rPr lang="en-US" sz="4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</a:t>
            </a:r>
            <a:r>
              <a:rPr lang="en-US" sz="4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FALL</a:t>
            </a:r>
          </a:p>
        </p:txBody>
      </p:sp>
      <p:sp>
        <p:nvSpPr>
          <p:cNvPr id="16" name="Down Arrow Callout 16">
            <a:extLst>
              <a:ext uri="{FF2B5EF4-FFF2-40B4-BE49-F238E27FC236}">
                <a16:creationId xmlns:a16="http://schemas.microsoft.com/office/drawing/2014/main" id="{A4997F8F-CAD7-4B1A-8C3F-BDC2049299F9}"/>
              </a:ext>
            </a:extLst>
          </p:cNvPr>
          <p:cNvSpPr/>
          <p:nvPr/>
        </p:nvSpPr>
        <p:spPr>
          <a:xfrm>
            <a:off x="3156572" y="1337318"/>
            <a:ext cx="2779767" cy="1976766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06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PRESENT VERB</a:t>
            </a:r>
          </a:p>
        </p:txBody>
      </p:sp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772DB4-DEB4-4DFB-B949-165095B877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18186" y="567496"/>
            <a:ext cx="487363" cy="4873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298E406-D5CE-41BB-93A7-BA48EFC8F11F}"/>
              </a:ext>
            </a:extLst>
          </p:cNvPr>
          <p:cNvSpPr/>
          <p:nvPr/>
        </p:nvSpPr>
        <p:spPr>
          <a:xfrm>
            <a:off x="1595355" y="4268260"/>
            <a:ext cx="100692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IF FLYING SAUCERS </a:t>
            </a:r>
            <a:r>
              <a:rPr lang="en-US" sz="40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LANDED</a:t>
            </a:r>
            <a:r>
              <a:rPr lang="en-US" sz="40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IN YOUR GARDEN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24A198-8F5F-434E-A4DE-3A45D065EA5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1432" y="5895047"/>
            <a:ext cx="487363" cy="487363"/>
          </a:xfrm>
          <a:prstGeom prst="rect">
            <a:avLst/>
          </a:prstGeom>
        </p:spPr>
      </p:pic>
      <p:sp>
        <p:nvSpPr>
          <p:cNvPr id="25" name="Down Arrow Callout 17">
            <a:extLst>
              <a:ext uri="{FF2B5EF4-FFF2-40B4-BE49-F238E27FC236}">
                <a16:creationId xmlns:a16="http://schemas.microsoft.com/office/drawing/2014/main" id="{24D8F6B0-0176-421A-AC3C-36B5796EE9C8}"/>
              </a:ext>
            </a:extLst>
          </p:cNvPr>
          <p:cNvSpPr/>
          <p:nvPr/>
        </p:nvSpPr>
        <p:spPr>
          <a:xfrm>
            <a:off x="9113591" y="1312167"/>
            <a:ext cx="2395268" cy="2037192"/>
          </a:xfrm>
          <a:prstGeom prst="downArrowCallout">
            <a:avLst>
              <a:gd name="adj1" fmla="val 21202"/>
              <a:gd name="adj2" fmla="val 25000"/>
              <a:gd name="adj3" fmla="val 19303"/>
              <a:gd name="adj4" fmla="val 550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FUTURE VERB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DDE5163-9AE4-4E45-8996-D2510A5DFF54}"/>
              </a:ext>
            </a:extLst>
          </p:cNvPr>
          <p:cNvSpPr/>
          <p:nvPr/>
        </p:nvSpPr>
        <p:spPr>
          <a:xfrm>
            <a:off x="6558958" y="4750143"/>
            <a:ext cx="5474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WHAT 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WOULD</a:t>
            </a:r>
            <a:r>
              <a:rPr lang="en-US" sz="40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 YOU DO?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26857B68-AF61-4EDD-AC3E-E4495012673B}"/>
              </a:ext>
            </a:extLst>
          </p:cNvPr>
          <p:cNvSpPr/>
          <p:nvPr/>
        </p:nvSpPr>
        <p:spPr>
          <a:xfrm>
            <a:off x="1759974" y="6237618"/>
            <a:ext cx="586937" cy="34016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630D29-13DA-46CE-B834-0FE46445A64A}"/>
              </a:ext>
            </a:extLst>
          </p:cNvPr>
          <p:cNvSpPr txBox="1"/>
          <p:nvPr/>
        </p:nvSpPr>
        <p:spPr>
          <a:xfrm>
            <a:off x="8911673" y="3781146"/>
            <a:ext cx="2892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EXPECTED RESULT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52C32E-DD4E-4CB7-A2CA-F6AC1E0B34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8034" y="4852251"/>
            <a:ext cx="3183493" cy="16016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D167AB-E0B1-415F-8128-2AB6AF8A47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24953" y="5344591"/>
            <a:ext cx="2975589" cy="1303244"/>
          </a:xfrm>
          <a:prstGeom prst="rect">
            <a:avLst/>
          </a:prstGeom>
        </p:spPr>
      </p:pic>
      <p:sp>
        <p:nvSpPr>
          <p:cNvPr id="11" name="&quot;Not Allowed&quot; Symbol 10">
            <a:extLst>
              <a:ext uri="{FF2B5EF4-FFF2-40B4-BE49-F238E27FC236}">
                <a16:creationId xmlns:a16="http://schemas.microsoft.com/office/drawing/2014/main" id="{4CDF6CC9-DD32-40FA-9288-62D1C52E59EB}"/>
              </a:ext>
            </a:extLst>
          </p:cNvPr>
          <p:cNvSpPr/>
          <p:nvPr/>
        </p:nvSpPr>
        <p:spPr>
          <a:xfrm>
            <a:off x="2464526" y="6237618"/>
            <a:ext cx="508066" cy="476691"/>
          </a:xfrm>
          <a:prstGeom prst="noSmoking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49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5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173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 showWhenStopped="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5" grpId="0"/>
      <p:bldP spid="16" grpId="0" animBg="1"/>
      <p:bldP spid="18" grpId="0"/>
      <p:bldP spid="25" grpId="0" animBg="1"/>
      <p:bldP spid="26" grpId="0"/>
      <p:bldP spid="3" grpId="0" animBg="1"/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  <p:bldP spid="4" grpId="8"/>
      <p:bldP spid="4" grpId="9"/>
      <p:bldP spid="4" grpId="1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elay 4">
            <a:extLst>
              <a:ext uri="{FF2B5EF4-FFF2-40B4-BE49-F238E27FC236}">
                <a16:creationId xmlns:a16="http://schemas.microsoft.com/office/drawing/2014/main" id="{6A84AA3C-7316-419B-9445-EAF5A9270C83}"/>
              </a:ext>
            </a:extLst>
          </p:cNvPr>
          <p:cNvSpPr/>
          <p:nvPr/>
        </p:nvSpPr>
        <p:spPr>
          <a:xfrm flipH="1">
            <a:off x="7138708" y="2080076"/>
            <a:ext cx="5379962" cy="3691467"/>
          </a:xfrm>
          <a:prstGeom prst="flowChartDelay">
            <a:avLst/>
          </a:prstGeom>
          <a:solidFill>
            <a:sysClr val="window" lastClr="FFFFFF"/>
          </a:solidFill>
          <a:ln w="225425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Delay 5">
            <a:extLst>
              <a:ext uri="{FF2B5EF4-FFF2-40B4-BE49-F238E27FC236}">
                <a16:creationId xmlns:a16="http://schemas.microsoft.com/office/drawing/2014/main" id="{3603024D-FC6D-4F32-91F2-49B571710609}"/>
              </a:ext>
            </a:extLst>
          </p:cNvPr>
          <p:cNvSpPr/>
          <p:nvPr/>
        </p:nvSpPr>
        <p:spPr>
          <a:xfrm>
            <a:off x="-377743" y="2025720"/>
            <a:ext cx="5449308" cy="3691467"/>
          </a:xfrm>
          <a:prstGeom prst="flowChartDelay">
            <a:avLst/>
          </a:prstGeom>
          <a:solidFill>
            <a:sysClr val="window" lastClr="FFFFFF"/>
          </a:solidFill>
          <a:ln w="225425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59D722-E5B2-414E-B99F-10935F6C86AC}"/>
              </a:ext>
            </a:extLst>
          </p:cNvPr>
          <p:cNvSpPr/>
          <p:nvPr/>
        </p:nvSpPr>
        <p:spPr>
          <a:xfrm>
            <a:off x="4076460" y="1839453"/>
            <a:ext cx="4216400" cy="4063998"/>
          </a:xfrm>
          <a:prstGeom prst="ellipse">
            <a:avLst/>
          </a:prstGeom>
          <a:noFill/>
          <a:ln w="225425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93C54692-1313-47F7-A6AD-18E68AF0B900}"/>
              </a:ext>
            </a:extLst>
          </p:cNvPr>
          <p:cNvSpPr txBox="1"/>
          <p:nvPr/>
        </p:nvSpPr>
        <p:spPr>
          <a:xfrm>
            <a:off x="310981" y="2175757"/>
            <a:ext cx="1150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A42E29-DF1E-446E-8EAB-7B48D4A814AE}"/>
              </a:ext>
            </a:extLst>
          </p:cNvPr>
          <p:cNvSpPr txBox="1"/>
          <p:nvPr/>
        </p:nvSpPr>
        <p:spPr>
          <a:xfrm>
            <a:off x="10041179" y="2175757"/>
            <a:ext cx="200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6E4449B1-4715-4750-A6B0-2BE379BDADA5}"/>
              </a:ext>
            </a:extLst>
          </p:cNvPr>
          <p:cNvSpPr txBox="1"/>
          <p:nvPr/>
        </p:nvSpPr>
        <p:spPr>
          <a:xfrm>
            <a:off x="5262235" y="2175757"/>
            <a:ext cx="200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BA8D78-93E2-4746-B6FC-B8B71F68BF28}"/>
              </a:ext>
            </a:extLst>
          </p:cNvPr>
          <p:cNvSpPr/>
          <p:nvPr/>
        </p:nvSpPr>
        <p:spPr>
          <a:xfrm>
            <a:off x="1016928" y="148214"/>
            <a:ext cx="101647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NOTICE THE TIMELESS </a:t>
            </a:r>
            <a:r>
              <a:rPr lang="en-US" sz="5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6"/>
                </a:solidFill>
              </a:rPr>
              <a:t>UNLIKELY </a:t>
            </a:r>
            <a:r>
              <a:rPr lang="en-US" sz="4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EVENT !</a:t>
            </a:r>
            <a:endParaRPr lang="en-US" sz="4400" b="1" cap="none" spc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98E406-D5CE-41BB-93A7-BA48EFC8F11F}"/>
              </a:ext>
            </a:extLst>
          </p:cNvPr>
          <p:cNvSpPr/>
          <p:nvPr/>
        </p:nvSpPr>
        <p:spPr>
          <a:xfrm>
            <a:off x="1647565" y="3397728"/>
            <a:ext cx="100692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IF FLYING SAUCERS </a:t>
            </a:r>
            <a:r>
              <a:rPr lang="en-US" sz="40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LANDED</a:t>
            </a:r>
            <a:r>
              <a:rPr lang="en-US" sz="40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IN YOUR GARDEN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24A198-8F5F-434E-A4DE-3A45D065E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1432" y="5895047"/>
            <a:ext cx="487363" cy="48736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64CB119-A150-4F60-AC44-A1D763D64D8C}"/>
              </a:ext>
            </a:extLst>
          </p:cNvPr>
          <p:cNvSpPr/>
          <p:nvPr/>
        </p:nvSpPr>
        <p:spPr>
          <a:xfrm>
            <a:off x="4023911" y="5111431"/>
            <a:ext cx="3447052" cy="6229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 w="19050">
                  <a:noFill/>
                </a:ln>
                <a:solidFill>
                  <a:sysClr val="windowText" lastClr="000000"/>
                </a:solidFill>
                <a:effectLst>
                  <a:glow rad="317500">
                    <a:srgbClr val="FFFFFF"/>
                  </a:glow>
                </a:effectLst>
              </a:rPr>
              <a:t>TIMELESS</a:t>
            </a:r>
            <a:r>
              <a:rPr lang="en-GB" sz="2800" b="1" dirty="0"/>
              <a:t> PAST FORM</a:t>
            </a:r>
          </a:p>
        </p:txBody>
      </p:sp>
      <p:sp>
        <p:nvSpPr>
          <p:cNvPr id="24" name="Up Arrow 27">
            <a:extLst>
              <a:ext uri="{FF2B5EF4-FFF2-40B4-BE49-F238E27FC236}">
                <a16:creationId xmlns:a16="http://schemas.microsoft.com/office/drawing/2014/main" id="{BAE04ACB-E94F-4728-9156-DA8EDE1CD39A}"/>
              </a:ext>
            </a:extLst>
          </p:cNvPr>
          <p:cNvSpPr/>
          <p:nvPr/>
        </p:nvSpPr>
        <p:spPr>
          <a:xfrm>
            <a:off x="5844548" y="4030460"/>
            <a:ext cx="594737" cy="1148345"/>
          </a:xfrm>
          <a:prstGeom prst="upArrow">
            <a:avLst>
              <a:gd name="adj1" fmla="val 37764"/>
              <a:gd name="adj2" fmla="val 5978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269E6C2-C721-4027-9E7B-608AC99E78E8}"/>
              </a:ext>
            </a:extLst>
          </p:cNvPr>
          <p:cNvSpPr/>
          <p:nvPr/>
        </p:nvSpPr>
        <p:spPr>
          <a:xfrm>
            <a:off x="196645" y="148214"/>
            <a:ext cx="366323" cy="4192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V UNLIKELY">
            <a:hlinkClick r:id="" action="ppaction://media"/>
            <a:extLst>
              <a:ext uri="{FF2B5EF4-FFF2-40B4-BE49-F238E27FC236}">
                <a16:creationId xmlns:a16="http://schemas.microsoft.com/office/drawing/2014/main" id="{98B70F6E-8D30-4116-A79B-A83341BD5E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9806" y="6179210"/>
            <a:ext cx="406400" cy="40640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0BDABF7E-05A7-45D8-AE54-63457EE15F61}"/>
              </a:ext>
            </a:extLst>
          </p:cNvPr>
          <p:cNvSpPr/>
          <p:nvPr/>
        </p:nvSpPr>
        <p:spPr>
          <a:xfrm>
            <a:off x="339691" y="2703871"/>
            <a:ext cx="11852309" cy="4076203"/>
          </a:xfrm>
          <a:prstGeom prst="cloud">
            <a:avLst/>
          </a:prstGeom>
          <a:noFill/>
          <a:ln w="76200">
            <a:solidFill>
              <a:srgbClr val="FF0000"/>
            </a:solidFill>
          </a:ln>
          <a:effectLst>
            <a:glow rad="2286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238D6F2-28AD-4C8D-8C50-0CA8A08F7BD5}"/>
              </a:ext>
            </a:extLst>
          </p:cNvPr>
          <p:cNvSpPr/>
          <p:nvPr/>
        </p:nvSpPr>
        <p:spPr>
          <a:xfrm>
            <a:off x="1052052" y="481781"/>
            <a:ext cx="157316" cy="2261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un 11">
            <a:extLst>
              <a:ext uri="{FF2B5EF4-FFF2-40B4-BE49-F238E27FC236}">
                <a16:creationId xmlns:a16="http://schemas.microsoft.com/office/drawing/2014/main" id="{C265595C-3318-45A4-B549-87C30AFE3EB5}"/>
              </a:ext>
            </a:extLst>
          </p:cNvPr>
          <p:cNvSpPr/>
          <p:nvPr/>
        </p:nvSpPr>
        <p:spPr>
          <a:xfrm>
            <a:off x="10726994" y="148214"/>
            <a:ext cx="560438" cy="419282"/>
          </a:xfrm>
          <a:prstGeom prst="su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Up Arrow Callout 21">
            <a:extLst>
              <a:ext uri="{FF2B5EF4-FFF2-40B4-BE49-F238E27FC236}">
                <a16:creationId xmlns:a16="http://schemas.microsoft.com/office/drawing/2014/main" id="{47A4F78A-C908-432A-9F20-FDCD30388739}"/>
              </a:ext>
            </a:extLst>
          </p:cNvPr>
          <p:cNvSpPr/>
          <p:nvPr/>
        </p:nvSpPr>
        <p:spPr>
          <a:xfrm>
            <a:off x="7740732" y="4868216"/>
            <a:ext cx="2272146" cy="1209178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497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/>
              <a:t>THEORETICAL RESULT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DDE5163-9AE4-4E45-8996-D2510A5DFF54}"/>
              </a:ext>
            </a:extLst>
          </p:cNvPr>
          <p:cNvSpPr/>
          <p:nvPr/>
        </p:nvSpPr>
        <p:spPr>
          <a:xfrm>
            <a:off x="6201676" y="4325624"/>
            <a:ext cx="5411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WHAT 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WOULD</a:t>
            </a:r>
            <a:r>
              <a:rPr lang="en-US" sz="40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 YOU DO?</a:t>
            </a:r>
          </a:p>
        </p:txBody>
      </p:sp>
    </p:spTree>
    <p:extLst>
      <p:ext uri="{BB962C8B-B14F-4D97-AF65-F5344CB8AC3E}">
        <p14:creationId xmlns:p14="http://schemas.microsoft.com/office/powerpoint/2010/main" val="315967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 nodePh="1">
                                  <p:stCondLst>
                                    <p:cond delay="27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37755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11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elay 4">
            <a:extLst>
              <a:ext uri="{FF2B5EF4-FFF2-40B4-BE49-F238E27FC236}">
                <a16:creationId xmlns:a16="http://schemas.microsoft.com/office/drawing/2014/main" id="{6A84AA3C-7316-419B-9445-EAF5A9270C83}"/>
              </a:ext>
            </a:extLst>
          </p:cNvPr>
          <p:cNvSpPr/>
          <p:nvPr/>
        </p:nvSpPr>
        <p:spPr>
          <a:xfrm flipH="1">
            <a:off x="7138708" y="2080076"/>
            <a:ext cx="5379962" cy="3691467"/>
          </a:xfrm>
          <a:prstGeom prst="flowChartDelay">
            <a:avLst/>
          </a:prstGeom>
          <a:solidFill>
            <a:sysClr val="window" lastClr="FFFFFF"/>
          </a:solidFill>
          <a:ln w="225425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Delay 5">
            <a:extLst>
              <a:ext uri="{FF2B5EF4-FFF2-40B4-BE49-F238E27FC236}">
                <a16:creationId xmlns:a16="http://schemas.microsoft.com/office/drawing/2014/main" id="{3603024D-FC6D-4F32-91F2-49B571710609}"/>
              </a:ext>
            </a:extLst>
          </p:cNvPr>
          <p:cNvSpPr/>
          <p:nvPr/>
        </p:nvSpPr>
        <p:spPr>
          <a:xfrm>
            <a:off x="-377743" y="2025720"/>
            <a:ext cx="5449308" cy="3691467"/>
          </a:xfrm>
          <a:prstGeom prst="flowChartDelay">
            <a:avLst/>
          </a:prstGeom>
          <a:solidFill>
            <a:sysClr val="window" lastClr="FFFFFF"/>
          </a:solidFill>
          <a:ln w="225425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59D722-E5B2-414E-B99F-10935F6C86AC}"/>
              </a:ext>
            </a:extLst>
          </p:cNvPr>
          <p:cNvSpPr/>
          <p:nvPr/>
        </p:nvSpPr>
        <p:spPr>
          <a:xfrm>
            <a:off x="4076460" y="1839453"/>
            <a:ext cx="4216400" cy="4063998"/>
          </a:xfrm>
          <a:prstGeom prst="ellipse">
            <a:avLst/>
          </a:prstGeom>
          <a:noFill/>
          <a:ln w="225425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93C54692-1313-47F7-A6AD-18E68AF0B900}"/>
              </a:ext>
            </a:extLst>
          </p:cNvPr>
          <p:cNvSpPr txBox="1"/>
          <p:nvPr/>
        </p:nvSpPr>
        <p:spPr>
          <a:xfrm>
            <a:off x="314728" y="2225442"/>
            <a:ext cx="200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A42E29-DF1E-446E-8EAB-7B48D4A814AE}"/>
              </a:ext>
            </a:extLst>
          </p:cNvPr>
          <p:cNvSpPr txBox="1"/>
          <p:nvPr/>
        </p:nvSpPr>
        <p:spPr>
          <a:xfrm>
            <a:off x="10047372" y="2238230"/>
            <a:ext cx="200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6E4449B1-4715-4750-A6B0-2BE379BDADA5}"/>
              </a:ext>
            </a:extLst>
          </p:cNvPr>
          <p:cNvSpPr txBox="1"/>
          <p:nvPr/>
        </p:nvSpPr>
        <p:spPr>
          <a:xfrm>
            <a:off x="5262235" y="2175757"/>
            <a:ext cx="200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BA8D78-93E2-4746-B6FC-B8B71F68BF28}"/>
              </a:ext>
            </a:extLst>
          </p:cNvPr>
          <p:cNvSpPr/>
          <p:nvPr/>
        </p:nvSpPr>
        <p:spPr>
          <a:xfrm>
            <a:off x="500028" y="148214"/>
            <a:ext cx="11198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THIS </a:t>
            </a:r>
            <a:r>
              <a:rPr lang="en-US" sz="4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6"/>
                </a:solidFill>
              </a:rPr>
              <a:t>PAST VERB </a:t>
            </a:r>
            <a:r>
              <a:rPr lang="en-US" sz="4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HAS </a:t>
            </a:r>
            <a:r>
              <a:rPr lang="en-US" sz="5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NO TIME </a:t>
            </a:r>
            <a:r>
              <a:rPr lang="en-US" sz="5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6"/>
                </a:solidFill>
              </a:rPr>
              <a:t>FUNCTION </a:t>
            </a:r>
            <a:r>
              <a:rPr lang="en-US" sz="4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!</a:t>
            </a:r>
            <a:endParaRPr lang="en-US" sz="4400" b="1" cap="none" spc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98E406-D5CE-41BB-93A7-BA48EFC8F11F}"/>
              </a:ext>
            </a:extLst>
          </p:cNvPr>
          <p:cNvSpPr/>
          <p:nvPr/>
        </p:nvSpPr>
        <p:spPr>
          <a:xfrm>
            <a:off x="1647565" y="3397728"/>
            <a:ext cx="100692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IF FLYING SAUCERS </a:t>
            </a:r>
            <a:r>
              <a:rPr lang="en-US" sz="40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LANDED</a:t>
            </a:r>
            <a:r>
              <a:rPr lang="en-US" sz="40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IN YOUR GARDEN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4CB119-A150-4F60-AC44-A1D763D64D8C}"/>
              </a:ext>
            </a:extLst>
          </p:cNvPr>
          <p:cNvSpPr/>
          <p:nvPr/>
        </p:nvSpPr>
        <p:spPr>
          <a:xfrm>
            <a:off x="3863513" y="5111776"/>
            <a:ext cx="3447052" cy="6229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 w="19050">
                  <a:noFill/>
                </a:ln>
                <a:solidFill>
                  <a:sysClr val="windowText" lastClr="000000"/>
                </a:solidFill>
                <a:effectLst>
                  <a:glow rad="317500">
                    <a:srgbClr val="FFFFFF"/>
                  </a:glow>
                </a:effectLst>
              </a:rPr>
              <a:t>TIMELESS</a:t>
            </a:r>
            <a:r>
              <a:rPr lang="en-GB" sz="2800" b="1" dirty="0"/>
              <a:t> PAST FORM</a:t>
            </a:r>
          </a:p>
        </p:txBody>
      </p:sp>
      <p:sp>
        <p:nvSpPr>
          <p:cNvPr id="24" name="Up Arrow 27">
            <a:extLst>
              <a:ext uri="{FF2B5EF4-FFF2-40B4-BE49-F238E27FC236}">
                <a16:creationId xmlns:a16="http://schemas.microsoft.com/office/drawing/2014/main" id="{BAE04ACB-E94F-4728-9156-DA8EDE1CD39A}"/>
              </a:ext>
            </a:extLst>
          </p:cNvPr>
          <p:cNvSpPr/>
          <p:nvPr/>
        </p:nvSpPr>
        <p:spPr>
          <a:xfrm>
            <a:off x="5814507" y="4044263"/>
            <a:ext cx="594737" cy="1148345"/>
          </a:xfrm>
          <a:prstGeom prst="upArrow">
            <a:avLst>
              <a:gd name="adj1" fmla="val 37764"/>
              <a:gd name="adj2" fmla="val 5978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269E6C2-C721-4027-9E7B-608AC99E78E8}"/>
              </a:ext>
            </a:extLst>
          </p:cNvPr>
          <p:cNvSpPr/>
          <p:nvPr/>
        </p:nvSpPr>
        <p:spPr>
          <a:xfrm>
            <a:off x="196645" y="148214"/>
            <a:ext cx="366323" cy="4192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0BDABF7E-05A7-45D8-AE54-63457EE15F61}"/>
              </a:ext>
            </a:extLst>
          </p:cNvPr>
          <p:cNvSpPr/>
          <p:nvPr/>
        </p:nvSpPr>
        <p:spPr>
          <a:xfrm>
            <a:off x="339691" y="2703871"/>
            <a:ext cx="11852309" cy="4076203"/>
          </a:xfrm>
          <a:prstGeom prst="cloud">
            <a:avLst/>
          </a:prstGeom>
          <a:noFill/>
          <a:ln w="76200">
            <a:solidFill>
              <a:srgbClr val="FF0000"/>
            </a:solidFill>
          </a:ln>
          <a:effectLst>
            <a:glow rad="2286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238D6F2-28AD-4C8D-8C50-0CA8A08F7BD5}"/>
              </a:ext>
            </a:extLst>
          </p:cNvPr>
          <p:cNvSpPr/>
          <p:nvPr/>
        </p:nvSpPr>
        <p:spPr>
          <a:xfrm>
            <a:off x="1052052" y="481781"/>
            <a:ext cx="157316" cy="2261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un 11">
            <a:extLst>
              <a:ext uri="{FF2B5EF4-FFF2-40B4-BE49-F238E27FC236}">
                <a16:creationId xmlns:a16="http://schemas.microsoft.com/office/drawing/2014/main" id="{C265595C-3318-45A4-B549-87C30AFE3EB5}"/>
              </a:ext>
            </a:extLst>
          </p:cNvPr>
          <p:cNvSpPr/>
          <p:nvPr/>
        </p:nvSpPr>
        <p:spPr>
          <a:xfrm>
            <a:off x="10726994" y="148214"/>
            <a:ext cx="560438" cy="419282"/>
          </a:xfrm>
          <a:prstGeom prst="su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Up Arrow Callout 21">
            <a:extLst>
              <a:ext uri="{FF2B5EF4-FFF2-40B4-BE49-F238E27FC236}">
                <a16:creationId xmlns:a16="http://schemas.microsoft.com/office/drawing/2014/main" id="{47A4F78A-C908-432A-9F20-FDCD30388739}"/>
              </a:ext>
            </a:extLst>
          </p:cNvPr>
          <p:cNvSpPr/>
          <p:nvPr/>
        </p:nvSpPr>
        <p:spPr>
          <a:xfrm>
            <a:off x="7740732" y="4868216"/>
            <a:ext cx="2272146" cy="1209178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497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/>
              <a:t>THEORETICAL RESULT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DDE5163-9AE4-4E45-8996-D2510A5DFF54}"/>
              </a:ext>
            </a:extLst>
          </p:cNvPr>
          <p:cNvSpPr/>
          <p:nvPr/>
        </p:nvSpPr>
        <p:spPr>
          <a:xfrm>
            <a:off x="6201676" y="4325624"/>
            <a:ext cx="5411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WHAT 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WOULD</a:t>
            </a:r>
            <a:r>
              <a:rPr lang="en-US" sz="40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 YOU DO?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B665F6AE-CE48-4C86-A427-6BF3C5543313}"/>
              </a:ext>
            </a:extLst>
          </p:cNvPr>
          <p:cNvSpPr/>
          <p:nvPr/>
        </p:nvSpPr>
        <p:spPr>
          <a:xfrm>
            <a:off x="7000568" y="1071544"/>
            <a:ext cx="816077" cy="2458237"/>
          </a:xfrm>
          <a:prstGeom prst="downArrow">
            <a:avLst/>
          </a:prstGeom>
          <a:solidFill>
            <a:srgbClr val="70AD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723FCA-1C72-4F77-8FDE-241DED3BBCAC}"/>
              </a:ext>
            </a:extLst>
          </p:cNvPr>
          <p:cNvSpPr/>
          <p:nvPr/>
        </p:nvSpPr>
        <p:spPr>
          <a:xfrm>
            <a:off x="5844510" y="3566424"/>
            <a:ext cx="1861042" cy="462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DF7479-F24D-4FEC-AE4F-064A6D8B58EA}"/>
              </a:ext>
            </a:extLst>
          </p:cNvPr>
          <p:cNvSpPr/>
          <p:nvPr/>
        </p:nvSpPr>
        <p:spPr>
          <a:xfrm>
            <a:off x="5852092" y="3397383"/>
            <a:ext cx="19479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LANDED</a:t>
            </a:r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46F2D30-01CF-46D4-8938-6E2157505611}"/>
              </a:ext>
            </a:extLst>
          </p:cNvPr>
          <p:cNvSpPr/>
          <p:nvPr/>
        </p:nvSpPr>
        <p:spPr>
          <a:xfrm>
            <a:off x="196645" y="6381135"/>
            <a:ext cx="678426" cy="3989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34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  <p:bldP spid="17" grpId="1"/>
      <p:bldP spid="17" grpId="2"/>
      <p:bldP spid="17" grpId="3"/>
      <p:bldP spid="17" grpId="4"/>
      <p:bldP spid="17" grpId="5"/>
      <p:bldP spid="17" grpId="6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80" y="5373334"/>
            <a:ext cx="1503941" cy="13443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4814" y="143453"/>
            <a:ext cx="3331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SUMMARY</a:t>
            </a:r>
            <a:endParaRPr lang="en-US" sz="5400" b="1" cap="none" spc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2663" y="5948252"/>
            <a:ext cx="105117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REMEMBER: BOTH THESE </a:t>
            </a:r>
            <a:r>
              <a:rPr lang="en-US" sz="4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</a:rPr>
              <a:t>IF</a:t>
            </a:r>
            <a:r>
              <a:rPr lang="en-US" sz="32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SENTENCES ARE IN THE FUTURE</a:t>
            </a:r>
          </a:p>
        </p:txBody>
      </p:sp>
      <p:sp>
        <p:nvSpPr>
          <p:cNvPr id="6" name="&quot;Not Allowed&quot; Symbol 5">
            <a:extLst>
              <a:ext uri="{FF2B5EF4-FFF2-40B4-BE49-F238E27FC236}">
                <a16:creationId xmlns:a16="http://schemas.microsoft.com/office/drawing/2014/main" id="{97D5F5B9-BEA0-4EEC-9DDE-477461C001F0}"/>
              </a:ext>
            </a:extLst>
          </p:cNvPr>
          <p:cNvSpPr/>
          <p:nvPr/>
        </p:nvSpPr>
        <p:spPr>
          <a:xfrm>
            <a:off x="11242766" y="5477691"/>
            <a:ext cx="714103" cy="618309"/>
          </a:xfrm>
          <a:prstGeom prst="noSmoking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3925AD-0BE2-4066-9760-83EC36617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985" y="577581"/>
            <a:ext cx="713294" cy="6157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8980" y="2212949"/>
            <a:ext cx="114709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IF WE </a:t>
            </a:r>
            <a:r>
              <a:rPr lang="en-US" sz="5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WORK</a:t>
            </a:r>
            <a:r>
              <a:rPr lang="en-US" sz="5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HARD WE </a:t>
            </a:r>
            <a:r>
              <a:rPr lang="en-US" sz="5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WILL</a:t>
            </a:r>
            <a:r>
              <a:rPr lang="en-US" sz="5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</a:t>
            </a:r>
            <a:r>
              <a:rPr lang="en-US" sz="5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GET</a:t>
            </a:r>
            <a:r>
              <a:rPr lang="en-US" sz="5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TIRED</a:t>
            </a:r>
          </a:p>
        </p:txBody>
      </p:sp>
      <p:sp>
        <p:nvSpPr>
          <p:cNvPr id="5" name="Rectangle 4"/>
          <p:cNvSpPr/>
          <p:nvPr/>
        </p:nvSpPr>
        <p:spPr>
          <a:xfrm>
            <a:off x="704937" y="4155898"/>
            <a:ext cx="1102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IF I </a:t>
            </a:r>
            <a:r>
              <a:rPr lang="en-US" sz="5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RAN </a:t>
            </a:r>
            <a:r>
              <a:rPr lang="en-US" sz="5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A MARATHON I </a:t>
            </a:r>
            <a:r>
              <a:rPr lang="en-US" sz="54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WOULD</a:t>
            </a:r>
            <a:r>
              <a:rPr lang="en-US" sz="54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WIN </a:t>
            </a:r>
          </a:p>
        </p:txBody>
      </p:sp>
    </p:spTree>
    <p:extLst>
      <p:ext uri="{BB962C8B-B14F-4D97-AF65-F5344CB8AC3E}">
        <p14:creationId xmlns:p14="http://schemas.microsoft.com/office/powerpoint/2010/main" val="331696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inal if ha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28" end="200549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7975" t="15656" r="27508" b="36238"/>
          <a:stretch>
            <a:fillRect/>
          </a:stretch>
        </p:blipFill>
        <p:spPr>
          <a:xfrm flipH="1">
            <a:off x="5189325" y="803142"/>
            <a:ext cx="7272392" cy="59721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753507" y="-44358"/>
            <a:ext cx="69485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IF</a:t>
            </a:r>
            <a:r>
              <a:rPr lang="en-US" sz="96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OVERVIEW</a:t>
            </a:r>
            <a:endParaRPr lang="en-US" sz="9600" b="1" cap="none" spc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58" y="1500890"/>
            <a:ext cx="5802213" cy="6053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7285" y="1587972"/>
            <a:ext cx="6844715" cy="563255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567160" y="445770"/>
            <a:ext cx="331470" cy="2947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&quot;Not Allowed&quot; Symbol 7">
            <a:extLst>
              <a:ext uri="{FF2B5EF4-FFF2-40B4-BE49-F238E27FC236}">
                <a16:creationId xmlns:a16="http://schemas.microsoft.com/office/drawing/2014/main" id="{F1373A8A-F8D5-450F-9F9A-71B46FB3CA53}"/>
              </a:ext>
            </a:extLst>
          </p:cNvPr>
          <p:cNvSpPr/>
          <p:nvPr/>
        </p:nvSpPr>
        <p:spPr>
          <a:xfrm>
            <a:off x="11567160" y="6574971"/>
            <a:ext cx="331470" cy="200298"/>
          </a:xfrm>
          <a:prstGeom prst="noSmoking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52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52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0" y="1445855"/>
            <a:ext cx="5543431" cy="5224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030" y="1445854"/>
            <a:ext cx="5703499" cy="52247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49905" y="546849"/>
            <a:ext cx="25037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/>
              </a:rPr>
              <a:t>REALITY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7764531" y="546849"/>
            <a:ext cx="27211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glow rad="800100">
                    <a:schemeClr val="accent4">
                      <a:satMod val="175000"/>
                    </a:schemeClr>
                  </a:glow>
                </a:effectLst>
              </a:rPr>
              <a:t>FANTASY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3775" y="2286596"/>
            <a:ext cx="5002844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IF WE  </a:t>
            </a:r>
            <a:r>
              <a:rPr lang="en-US" sz="5400" b="1" dirty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787400">
                    <a:schemeClr val="bg1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VISIT</a:t>
            </a:r>
            <a:r>
              <a:rPr lang="en-US" sz="54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54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LONDON</a:t>
            </a:r>
          </a:p>
          <a:p>
            <a:pPr algn="ctr"/>
            <a:r>
              <a:rPr lang="en-US" sz="5400" b="1" cap="none" spc="0" dirty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WE  </a:t>
            </a:r>
            <a:r>
              <a:rPr lang="en-US" sz="5400" b="1" cap="none" spc="0" dirty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736600">
                    <a:schemeClr val="bg1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WILL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SPEAK </a:t>
            </a:r>
          </a:p>
          <a:p>
            <a:pPr algn="ctr"/>
            <a:r>
              <a:rPr lang="en-US" sz="5400" b="1" cap="none" spc="0" dirty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ENGLISH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52157" y="2286596"/>
            <a:ext cx="5545877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IF YOU  </a:t>
            </a:r>
            <a:r>
              <a:rPr lang="en-US" sz="5400" b="1" cap="none" spc="0" dirty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736600">
                    <a:schemeClr val="bg1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WON</a:t>
            </a:r>
            <a:r>
              <a:rPr lang="en-US" sz="5400" b="1" cap="none" spc="0" dirty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THE </a:t>
            </a:r>
          </a:p>
          <a:p>
            <a:pPr algn="ctr"/>
            <a:r>
              <a:rPr lang="en-US" sz="5400" b="1" cap="none" spc="0" dirty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LOTTERY </a:t>
            </a:r>
          </a:p>
          <a:p>
            <a:pPr algn="ctr"/>
            <a:r>
              <a:rPr lang="en-US" sz="5400" b="1" dirty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YOU </a:t>
            </a:r>
            <a:r>
              <a:rPr lang="en-US" sz="5400" b="1" dirty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546100">
                    <a:schemeClr val="bg1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WOULD</a:t>
            </a:r>
            <a:r>
              <a:rPr lang="en-US" sz="5400" b="1" dirty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BE </a:t>
            </a:r>
          </a:p>
          <a:p>
            <a:pPr algn="ctr"/>
            <a:r>
              <a:rPr lang="en-US" sz="5400" b="1" dirty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RICH</a:t>
            </a:r>
            <a:endParaRPr lang="en-US" sz="5400" b="1" cap="none" spc="0" dirty="0">
              <a:ln w="381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48674" y="0"/>
            <a:ext cx="20493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159057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p Arrow Callout 2"/>
          <p:cNvSpPr/>
          <p:nvPr/>
        </p:nvSpPr>
        <p:spPr>
          <a:xfrm>
            <a:off x="3349322" y="1699380"/>
            <a:ext cx="2537673" cy="2863912"/>
          </a:xfrm>
          <a:prstGeom prst="upArrowCallou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5842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PAST FORM</a:t>
            </a:r>
          </a:p>
        </p:txBody>
      </p:sp>
      <p:sp>
        <p:nvSpPr>
          <p:cNvPr id="5" name="Up Arrow Callout 4"/>
          <p:cNvSpPr/>
          <p:nvPr/>
        </p:nvSpPr>
        <p:spPr>
          <a:xfrm>
            <a:off x="7322001" y="2201598"/>
            <a:ext cx="4358722" cy="2797122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THEORETICAL EVENT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82" y="3383829"/>
            <a:ext cx="3540390" cy="3223024"/>
          </a:xfrm>
          <a:prstGeom prst="rect">
            <a:avLst/>
          </a:prstGeom>
          <a:effectLst>
            <a:glow rad="228600">
              <a:schemeClr val="accent4">
                <a:satMod val="175000"/>
              </a:schemeClr>
            </a:glow>
          </a:effec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72192" y="5137029"/>
            <a:ext cx="487363" cy="48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1C577C-2BE3-4897-A0B2-004199599C31}"/>
              </a:ext>
            </a:extLst>
          </p:cNvPr>
          <p:cNvSpPr txBox="1"/>
          <p:nvPr/>
        </p:nvSpPr>
        <p:spPr>
          <a:xfrm>
            <a:off x="45307" y="1079153"/>
            <a:ext cx="12407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IF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FLYING SAUCERS </a:t>
            </a:r>
            <a:r>
              <a:rPr kumimoji="0" lang="en-GB" sz="32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LANDED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YOUR GARDEN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                              WHAT </a:t>
            </a:r>
            <a:r>
              <a:rPr kumimoji="0" lang="en-GB" sz="32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 DO?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B58EE3-C0DC-4979-B806-0445D7485ACF}"/>
              </a:ext>
            </a:extLst>
          </p:cNvPr>
          <p:cNvSpPr/>
          <p:nvPr/>
        </p:nvSpPr>
        <p:spPr>
          <a:xfrm>
            <a:off x="1730477" y="96500"/>
            <a:ext cx="99502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OVERVIEW: </a:t>
            </a:r>
            <a:r>
              <a:rPr lang="en-US" sz="48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6"/>
                </a:solidFill>
              </a:rPr>
              <a:t>IF</a:t>
            </a:r>
            <a:r>
              <a:rPr lang="en-US" sz="48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 FOR UNLIKELY EVENTS</a:t>
            </a:r>
            <a:endParaRPr lang="en-US" sz="4800" b="1" cap="none" spc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rgbClr val="4472C4"/>
              </a:solidFill>
            </a:endParaRPr>
          </a:p>
        </p:txBody>
      </p:sp>
      <p:sp>
        <p:nvSpPr>
          <p:cNvPr id="4" name="Not Equal 3">
            <a:extLst>
              <a:ext uri="{FF2B5EF4-FFF2-40B4-BE49-F238E27FC236}">
                <a16:creationId xmlns:a16="http://schemas.microsoft.com/office/drawing/2014/main" id="{38A23D20-981E-4462-AB56-6E2338D99679}"/>
              </a:ext>
            </a:extLst>
          </p:cNvPr>
          <p:cNvSpPr/>
          <p:nvPr/>
        </p:nvSpPr>
        <p:spPr>
          <a:xfrm>
            <a:off x="259882" y="6179419"/>
            <a:ext cx="394636" cy="259882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41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6compamp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53" end="1295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7971" t="14859" r="34081" b="38758"/>
          <a:stretch/>
        </p:blipFill>
        <p:spPr>
          <a:xfrm>
            <a:off x="7330377" y="773467"/>
            <a:ext cx="4943668" cy="46151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/>
          <p:cNvSpPr/>
          <p:nvPr/>
        </p:nvSpPr>
        <p:spPr>
          <a:xfrm>
            <a:off x="2435899" y="134583"/>
            <a:ext cx="4769223" cy="45899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01B4F3-507D-4645-B70B-720C303258B8}"/>
              </a:ext>
            </a:extLst>
          </p:cNvPr>
          <p:cNvSpPr txBox="1"/>
          <p:nvPr/>
        </p:nvSpPr>
        <p:spPr>
          <a:xfrm>
            <a:off x="1216404" y="477195"/>
            <a:ext cx="62398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/>
              <a:t>A </a:t>
            </a:r>
            <a:r>
              <a:rPr lang="en-GB" sz="72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CONSEQUENCE</a:t>
            </a:r>
            <a:r>
              <a:rPr lang="en-GB" sz="7200" b="1" dirty="0"/>
              <a:t> </a:t>
            </a:r>
          </a:p>
          <a:p>
            <a:pPr algn="ctr"/>
            <a:r>
              <a:rPr lang="en-GB" sz="7200" b="1" dirty="0"/>
              <a:t>OR </a:t>
            </a:r>
            <a:r>
              <a:rPr lang="en-GB" sz="7200" b="1" dirty="0">
                <a:ln w="28575">
                  <a:solidFill>
                    <a:schemeClr val="tx1"/>
                  </a:solidFill>
                </a:ln>
                <a:solidFill>
                  <a:schemeClr val="accent6"/>
                </a:solidFill>
              </a:rPr>
              <a:t>EFFECT</a:t>
            </a:r>
            <a:r>
              <a:rPr lang="en-GB" sz="7200" b="1" dirty="0"/>
              <a:t> IS A </a:t>
            </a:r>
          </a:p>
          <a:p>
            <a:pPr algn="ctr"/>
            <a:r>
              <a:rPr lang="en-GB" sz="7200" b="1" dirty="0"/>
              <a:t>NECESSARY RESULT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CD8EFC-65A1-4ECC-BE76-31353D846055}"/>
              </a:ext>
            </a:extLst>
          </p:cNvPr>
          <p:cNvSpPr/>
          <p:nvPr/>
        </p:nvSpPr>
        <p:spPr>
          <a:xfrm>
            <a:off x="-136213" y="2148084"/>
            <a:ext cx="12015853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AN </a:t>
            </a:r>
          </a:p>
          <a:p>
            <a:pPr lvl="1" algn="ctr"/>
            <a:r>
              <a:rPr lang="en-US" sz="12000" b="1" cap="none" spc="0" dirty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UNLIKELY EVENT !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506C7B-DCB2-4E01-A496-08965D7CAFFC}"/>
              </a:ext>
            </a:extLst>
          </p:cNvPr>
          <p:cNvSpPr/>
          <p:nvPr/>
        </p:nvSpPr>
        <p:spPr>
          <a:xfrm>
            <a:off x="172528" y="6426679"/>
            <a:ext cx="379563" cy="2760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52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9" grpId="0"/>
      <p:bldP spid="9" grpId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elay 3"/>
          <p:cNvSpPr/>
          <p:nvPr/>
        </p:nvSpPr>
        <p:spPr>
          <a:xfrm>
            <a:off x="-437374" y="2730254"/>
            <a:ext cx="5449308" cy="3691467"/>
          </a:xfrm>
          <a:prstGeom prst="flowChartDelay">
            <a:avLst/>
          </a:prstGeom>
          <a:solidFill>
            <a:schemeClr val="bg1"/>
          </a:solidFill>
          <a:ln w="2254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Delay 5"/>
          <p:cNvSpPr/>
          <p:nvPr/>
        </p:nvSpPr>
        <p:spPr>
          <a:xfrm flipH="1">
            <a:off x="6911929" y="2827628"/>
            <a:ext cx="5379962" cy="3691467"/>
          </a:xfrm>
          <a:prstGeom prst="flowChartDelay">
            <a:avLst/>
          </a:prstGeom>
          <a:solidFill>
            <a:schemeClr val="bg1"/>
          </a:solidFill>
          <a:ln w="2254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016829" y="2543987"/>
            <a:ext cx="4216400" cy="4063998"/>
          </a:xfrm>
          <a:prstGeom prst="ellipse">
            <a:avLst/>
          </a:prstGeom>
          <a:noFill/>
          <a:ln w="2254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060" y="3156476"/>
            <a:ext cx="200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2700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99182" y="3156476"/>
            <a:ext cx="200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2700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</a:t>
            </a:r>
          </a:p>
        </p:txBody>
      </p:sp>
      <p:sp>
        <p:nvSpPr>
          <p:cNvPr id="5" name="Oval 4"/>
          <p:cNvSpPr/>
          <p:nvPr/>
        </p:nvSpPr>
        <p:spPr>
          <a:xfrm>
            <a:off x="73662" y="835931"/>
            <a:ext cx="214233" cy="264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9B122FE0-8800-49E8-8713-65FE1CD899F1}"/>
              </a:ext>
            </a:extLst>
          </p:cNvPr>
          <p:cNvSpPr/>
          <p:nvPr/>
        </p:nvSpPr>
        <p:spPr>
          <a:xfrm>
            <a:off x="7836359" y="986187"/>
            <a:ext cx="2507226" cy="1612490"/>
          </a:xfrm>
          <a:prstGeom prst="wedgeEllipseCallout">
            <a:avLst>
              <a:gd name="adj1" fmla="val 66617"/>
              <a:gd name="adj2" fmla="val 868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001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LATER</a:t>
            </a:r>
          </a:p>
        </p:txBody>
      </p:sp>
      <p:sp>
        <p:nvSpPr>
          <p:cNvPr id="13" name="Not Equal 12">
            <a:extLst>
              <a:ext uri="{FF2B5EF4-FFF2-40B4-BE49-F238E27FC236}">
                <a16:creationId xmlns:a16="http://schemas.microsoft.com/office/drawing/2014/main" id="{A63163EB-3703-43CE-898D-C2752D1C2FDF}"/>
              </a:ext>
            </a:extLst>
          </p:cNvPr>
          <p:cNvSpPr/>
          <p:nvPr/>
        </p:nvSpPr>
        <p:spPr>
          <a:xfrm>
            <a:off x="236813" y="6481762"/>
            <a:ext cx="663837" cy="266218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80B15D-1684-4458-9145-3067435E9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34" t="13094" r="17768" b="13355"/>
          <a:stretch/>
        </p:blipFill>
        <p:spPr>
          <a:xfrm>
            <a:off x="4040813" y="2465092"/>
            <a:ext cx="4191381" cy="43929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177351" y="3156476"/>
            <a:ext cx="200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2700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1F2E9BD-D7FD-4B75-BD45-04CD87CB2BF8}"/>
              </a:ext>
            </a:extLst>
          </p:cNvPr>
          <p:cNvSpPr/>
          <p:nvPr/>
        </p:nvSpPr>
        <p:spPr>
          <a:xfrm>
            <a:off x="180778" y="2715139"/>
            <a:ext cx="8784872" cy="3892814"/>
          </a:xfrm>
          <a:prstGeom prst="rightArrow">
            <a:avLst>
              <a:gd name="adj1" fmla="val 50000"/>
              <a:gd name="adj2" fmla="val 501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921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THE </a:t>
            </a:r>
            <a:r>
              <a:rPr kumimoji="0" lang="en-GB" sz="3600" b="1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CAUSE AND EFFECT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CONNECTION OF THE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810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PRESENT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THE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921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FUTURE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C0117DB-51A7-4DDF-AF66-6A91987F9790}"/>
              </a:ext>
            </a:extLst>
          </p:cNvPr>
          <p:cNvSpPr/>
          <p:nvPr/>
        </p:nvSpPr>
        <p:spPr>
          <a:xfrm>
            <a:off x="7836359" y="4015578"/>
            <a:ext cx="3657551" cy="1366684"/>
          </a:xfrm>
          <a:prstGeom prst="rightArrow">
            <a:avLst/>
          </a:prstGeom>
          <a:solidFill>
            <a:srgbClr val="EBE22C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40CBDA7-E3B5-4632-AA74-BBBF59D82D29}"/>
              </a:ext>
            </a:extLst>
          </p:cNvPr>
          <p:cNvSpPr/>
          <p:nvPr/>
        </p:nvSpPr>
        <p:spPr>
          <a:xfrm>
            <a:off x="1855025" y="926898"/>
            <a:ext cx="2841171" cy="2015624"/>
          </a:xfrm>
          <a:prstGeom prst="wedgeEllipseCallout">
            <a:avLst>
              <a:gd name="adj1" fmla="val 93539"/>
              <a:gd name="adj2" fmla="val 629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SPEAK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7493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NOW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755F0F-6A79-4A69-9F97-3E980CE27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303" y="513923"/>
            <a:ext cx="4751316" cy="5310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E0FF1F7-78A9-4DC7-B68C-88A39D04F8CF}"/>
              </a:ext>
            </a:extLst>
          </p:cNvPr>
          <p:cNvSpPr txBox="1"/>
          <p:nvPr/>
        </p:nvSpPr>
        <p:spPr>
          <a:xfrm>
            <a:off x="5431714" y="93200"/>
            <a:ext cx="1386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90821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2" fill="hold" grpId="1" nodeType="click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7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5" grpId="1" animBg="1"/>
      <p:bldP spid="3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B1E572-86E6-4111-97B7-BDF4B2F59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22" y="4689987"/>
            <a:ext cx="2072104" cy="1767777"/>
          </a:xfrm>
          <a:prstGeom prst="rect">
            <a:avLst/>
          </a:prstGeom>
        </p:spPr>
      </p:pic>
      <p:pic>
        <p:nvPicPr>
          <p:cNvPr id="4" name="Picture 3" descr="Graduation_hat.svg ‎ (SVG file, nominally 661 × 278 pixels, file ...">
            <a:extLst>
              <a:ext uri="{FF2B5EF4-FFF2-40B4-BE49-F238E27FC236}">
                <a16:creationId xmlns:a16="http://schemas.microsoft.com/office/drawing/2014/main" id="{220902A9-BF09-4B98-95C2-BAAD747DB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084" y="304319"/>
            <a:ext cx="2901269" cy="1220201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44AEE641-76E5-47F3-82AE-7FECB38241EA}"/>
              </a:ext>
            </a:extLst>
          </p:cNvPr>
          <p:cNvSpPr txBox="1"/>
          <p:nvPr/>
        </p:nvSpPr>
        <p:spPr>
          <a:xfrm>
            <a:off x="1793337" y="1250550"/>
            <a:ext cx="9913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LANGUAGE STUDY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C322D2-B202-48D7-91C9-491E0F494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84" y="2342423"/>
            <a:ext cx="1802608" cy="1212791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2271EF26-88E3-48F6-991D-44EAA24B25D9}"/>
              </a:ext>
            </a:extLst>
          </p:cNvPr>
          <p:cNvSpPr/>
          <p:nvPr/>
        </p:nvSpPr>
        <p:spPr>
          <a:xfrm>
            <a:off x="2349050" y="2037749"/>
            <a:ext cx="8493663" cy="4247723"/>
          </a:xfrm>
          <a:prstGeom prst="cloud">
            <a:avLst/>
          </a:prstGeom>
          <a:solidFill>
            <a:srgbClr val="70AD47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DIFFERENCE !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638E8AD-38FB-4B74-8749-A7A525454530}"/>
              </a:ext>
            </a:extLst>
          </p:cNvPr>
          <p:cNvSpPr/>
          <p:nvPr/>
        </p:nvSpPr>
        <p:spPr>
          <a:xfrm>
            <a:off x="10288960" y="5626181"/>
            <a:ext cx="603830" cy="43891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C025-6376-475C-8B1F-4D0F38A98E30}"/>
              </a:ext>
            </a:extLst>
          </p:cNvPr>
          <p:cNvSpPr/>
          <p:nvPr/>
        </p:nvSpPr>
        <p:spPr>
          <a:xfrm>
            <a:off x="574054" y="304319"/>
            <a:ext cx="503083" cy="30637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FA8693-29DE-4BF3-85AE-C8EABB93C3ED}"/>
              </a:ext>
            </a:extLst>
          </p:cNvPr>
          <p:cNvSpPr/>
          <p:nvPr/>
        </p:nvSpPr>
        <p:spPr>
          <a:xfrm>
            <a:off x="11441430" y="6149340"/>
            <a:ext cx="400050" cy="3084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70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B1E572-86E6-4111-97B7-BDF4B2F59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22" y="4689987"/>
            <a:ext cx="2072104" cy="1767777"/>
          </a:xfrm>
          <a:prstGeom prst="rect">
            <a:avLst/>
          </a:prstGeom>
        </p:spPr>
      </p:pic>
      <p:pic>
        <p:nvPicPr>
          <p:cNvPr id="4" name="Picture 3" descr="Graduation_hat.svg ‎ (SVG file, nominally 661 × 278 pixels, file ...">
            <a:extLst>
              <a:ext uri="{FF2B5EF4-FFF2-40B4-BE49-F238E27FC236}">
                <a16:creationId xmlns:a16="http://schemas.microsoft.com/office/drawing/2014/main" id="{220902A9-BF09-4B98-95C2-BAAD747DB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084" y="304319"/>
            <a:ext cx="2901269" cy="1220201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44AEE641-76E5-47F3-82AE-7FECB38241EA}"/>
              </a:ext>
            </a:extLst>
          </p:cNvPr>
          <p:cNvSpPr txBox="1"/>
          <p:nvPr/>
        </p:nvSpPr>
        <p:spPr>
          <a:xfrm>
            <a:off x="1793337" y="1250550"/>
            <a:ext cx="9913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LANGUAGE STUDY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C322D2-B202-48D7-91C9-491E0F494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84" y="2342423"/>
            <a:ext cx="1802608" cy="1212791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2271EF26-88E3-48F6-991D-44EAA24B25D9}"/>
              </a:ext>
            </a:extLst>
          </p:cNvPr>
          <p:cNvSpPr/>
          <p:nvPr/>
        </p:nvSpPr>
        <p:spPr>
          <a:xfrm>
            <a:off x="2349050" y="2037749"/>
            <a:ext cx="8493663" cy="4247723"/>
          </a:xfrm>
          <a:prstGeom prst="cloud">
            <a:avLst/>
          </a:prstGeom>
          <a:solidFill>
            <a:srgbClr val="70AD47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DIFFERENCE !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638E8AD-38FB-4B74-8749-A7A525454530}"/>
              </a:ext>
            </a:extLst>
          </p:cNvPr>
          <p:cNvSpPr/>
          <p:nvPr/>
        </p:nvSpPr>
        <p:spPr>
          <a:xfrm>
            <a:off x="10288960" y="5626181"/>
            <a:ext cx="603830" cy="43891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C025-6376-475C-8B1F-4D0F38A98E30}"/>
              </a:ext>
            </a:extLst>
          </p:cNvPr>
          <p:cNvSpPr/>
          <p:nvPr/>
        </p:nvSpPr>
        <p:spPr>
          <a:xfrm>
            <a:off x="574054" y="304319"/>
            <a:ext cx="503083" cy="30637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FA8693-29DE-4BF3-85AE-C8EABB93C3ED}"/>
              </a:ext>
            </a:extLst>
          </p:cNvPr>
          <p:cNvSpPr/>
          <p:nvPr/>
        </p:nvSpPr>
        <p:spPr>
          <a:xfrm>
            <a:off x="11441430" y="6149340"/>
            <a:ext cx="400050" cy="3084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54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1485447" y="172622"/>
            <a:ext cx="5957992" cy="3027778"/>
          </a:xfrm>
          <a:prstGeom prst="rightArrow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 w="19050">
                  <a:noFill/>
                </a:ln>
                <a:solidFill>
                  <a:schemeClr val="tx1"/>
                </a:solidFill>
                <a:effectLst>
                  <a:glow rad="4318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  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HARD I 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 SUCESSFUL</a:t>
            </a:r>
          </a:p>
        </p:txBody>
      </p:sp>
      <p:sp>
        <p:nvSpPr>
          <p:cNvPr id="3" name="Right Arrow 2"/>
          <p:cNvSpPr/>
          <p:nvPr/>
        </p:nvSpPr>
        <p:spPr>
          <a:xfrm>
            <a:off x="1319704" y="3552497"/>
            <a:ext cx="6798645" cy="3231979"/>
          </a:xfrm>
          <a:prstGeom prst="rightArrow">
            <a:avLst>
              <a:gd name="adj1" fmla="val 50000"/>
              <a:gd name="adj2" fmla="val 49498"/>
            </a:avLst>
          </a:prstGeom>
          <a:effectLst>
            <a:glow rad="228600">
              <a:schemeClr val="accent5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 w="19050">
                  <a:noFill/>
                </a:ln>
                <a:solidFill>
                  <a:schemeClr val="tx1"/>
                </a:solidFill>
                <a:effectLst>
                  <a:glow rad="4064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I 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RAN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A MARATHON I 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WOULD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WIN !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76400" y="5671390"/>
            <a:ext cx="487363" cy="48736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910480" y="5396753"/>
            <a:ext cx="1304367" cy="11654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tar: 32 Points 7"/>
          <p:cNvSpPr/>
          <p:nvPr/>
        </p:nvSpPr>
        <p:spPr>
          <a:xfrm>
            <a:off x="7863833" y="845631"/>
            <a:ext cx="3905039" cy="1681760"/>
          </a:xfrm>
          <a:prstGeom prst="star32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REALITY</a:t>
            </a:r>
          </a:p>
        </p:txBody>
      </p:sp>
      <p:sp>
        <p:nvSpPr>
          <p:cNvPr id="10" name="Oval 9"/>
          <p:cNvSpPr/>
          <p:nvPr/>
        </p:nvSpPr>
        <p:spPr>
          <a:xfrm>
            <a:off x="11641873" y="6456556"/>
            <a:ext cx="323386" cy="278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0CECE8-7BF5-434D-9D04-878DE4AF7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922" y="3799397"/>
            <a:ext cx="3846909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0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nal if hat">
            <a:hlinkClick r:id="" action="ppaction://media"/>
            <a:extLst>
              <a:ext uri="{FF2B5EF4-FFF2-40B4-BE49-F238E27FC236}">
                <a16:creationId xmlns:a16="http://schemas.microsoft.com/office/drawing/2014/main" id="{49709A91-EF19-400A-80FD-0904F006E43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6597" end="67807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7975" t="15656" r="27508" b="36238"/>
          <a:stretch>
            <a:fillRect/>
          </a:stretch>
        </p:blipFill>
        <p:spPr>
          <a:xfrm flipH="1">
            <a:off x="6230092" y="1138599"/>
            <a:ext cx="6063153" cy="4444761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Right"/>
            <a:lightRig rig="threePt" dir="t"/>
          </a:scene3d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D42B476-6ECB-44AB-96F6-AABE12C4583B}"/>
              </a:ext>
            </a:extLst>
          </p:cNvPr>
          <p:cNvSpPr/>
          <p:nvPr/>
        </p:nvSpPr>
        <p:spPr>
          <a:xfrm>
            <a:off x="1062446" y="1138599"/>
            <a:ext cx="5024845" cy="4791938"/>
          </a:xfrm>
          <a:prstGeom prst="ellipse">
            <a:avLst/>
          </a:prstGeom>
          <a:effectLst>
            <a:glow rad="19050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</a:rPr>
              <a:t>UNLIKELY EVENTS ! </a:t>
            </a:r>
          </a:p>
        </p:txBody>
      </p:sp>
    </p:spTree>
    <p:extLst>
      <p:ext uri="{BB962C8B-B14F-4D97-AF65-F5344CB8AC3E}">
        <p14:creationId xmlns:p14="http://schemas.microsoft.com/office/powerpoint/2010/main" val="324463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2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26031" y="2453067"/>
            <a:ext cx="11661168" cy="4312466"/>
          </a:xfrm>
          <a:prstGeom prst="cloud">
            <a:avLst/>
          </a:prstGeom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7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FANTASY !</a:t>
            </a:r>
          </a:p>
        </p:txBody>
      </p:sp>
      <p:sp>
        <p:nvSpPr>
          <p:cNvPr id="3" name="Rectangle 2"/>
          <p:cNvSpPr/>
          <p:nvPr/>
        </p:nvSpPr>
        <p:spPr>
          <a:xfrm>
            <a:off x="560439" y="196645"/>
            <a:ext cx="11193933" cy="2508339"/>
          </a:xfrm>
          <a:prstGeom prst="rect">
            <a:avLst/>
          </a:prstGeom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IF</a:t>
            </a:r>
            <a:r>
              <a:rPr lang="en-GB" sz="9600" b="1" dirty="0">
                <a:ln w="19050">
                  <a:solidFill>
                    <a:schemeClr val="tx1"/>
                  </a:solidFill>
                </a:ln>
              </a:rPr>
              <a:t> </a:t>
            </a:r>
            <a:r>
              <a:rPr lang="en-GB" sz="4400" b="1" dirty="0"/>
              <a:t>   </a:t>
            </a:r>
            <a:r>
              <a:rPr lang="en-GB" sz="7200" b="1" dirty="0">
                <a:ln w="19050">
                  <a:solidFill>
                    <a:schemeClr val="tx1"/>
                  </a:solidFill>
                </a:ln>
              </a:rPr>
              <a:t>FOR </a:t>
            </a:r>
            <a:r>
              <a:rPr lang="en-GB" sz="72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UNLIKELY</a:t>
            </a:r>
            <a:r>
              <a:rPr lang="en-GB" sz="7200" b="1" dirty="0">
                <a:ln w="19050">
                  <a:solidFill>
                    <a:schemeClr val="tx1"/>
                  </a:solidFill>
                </a:ln>
              </a:rPr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238289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99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5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5708" y="848032"/>
            <a:ext cx="823783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IF</a:t>
            </a:r>
            <a:r>
              <a:rPr lang="en-US" sz="88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</a:t>
            </a:r>
            <a:r>
              <a:rPr lang="en-US" sz="80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FLYING</a:t>
            </a:r>
            <a:r>
              <a:rPr lang="en-US" sz="88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</a:t>
            </a:r>
            <a:r>
              <a:rPr lang="en-US" sz="80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SAUCERS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225747" y="2904044"/>
            <a:ext cx="406393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LANDED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7394" y="2949535"/>
            <a:ext cx="77122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IN YOUR GARDEN</a:t>
            </a:r>
          </a:p>
        </p:txBody>
      </p:sp>
      <p:sp>
        <p:nvSpPr>
          <p:cNvPr id="6" name="Rectangle 5"/>
          <p:cNvSpPr/>
          <p:nvPr/>
        </p:nvSpPr>
        <p:spPr>
          <a:xfrm>
            <a:off x="773173" y="4963796"/>
            <a:ext cx="29690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WHAT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742256" y="4927927"/>
            <a:ext cx="388343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WOULD</a:t>
            </a:r>
          </a:p>
        </p:txBody>
      </p:sp>
      <p:sp>
        <p:nvSpPr>
          <p:cNvPr id="8" name="Rectangle 7"/>
          <p:cNvSpPr/>
          <p:nvPr/>
        </p:nvSpPr>
        <p:spPr>
          <a:xfrm>
            <a:off x="7694538" y="4976030"/>
            <a:ext cx="432509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YOU DO 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50111B-04C9-4787-A212-79D89D8DE519}"/>
              </a:ext>
            </a:extLst>
          </p:cNvPr>
          <p:cNvSpPr/>
          <p:nvPr/>
        </p:nvSpPr>
        <p:spPr>
          <a:xfrm>
            <a:off x="225747" y="174661"/>
            <a:ext cx="547426" cy="4726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01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1218" y="5272858"/>
            <a:ext cx="2054813" cy="1312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932" y="5753100"/>
            <a:ext cx="1047750" cy="1104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7793" y="5473030"/>
            <a:ext cx="1023425" cy="653464"/>
          </a:xfrm>
          <a:prstGeom prst="rect">
            <a:avLst/>
          </a:prstGeom>
        </p:spPr>
      </p:pic>
      <p:pic>
        <p:nvPicPr>
          <p:cNvPr id="3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72016" y="2501619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4890" y="5272858"/>
            <a:ext cx="2399276" cy="1400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787" y="5009738"/>
            <a:ext cx="2501645" cy="153947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5579" y="-661656"/>
            <a:ext cx="2223011" cy="7039533"/>
          </a:xfrm>
          <a:prstGeom prst="rect">
            <a:avLst/>
          </a:prstGeom>
          <a:effectLst/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03045" y="5918480"/>
            <a:ext cx="487363" cy="48736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147977" y="5089585"/>
            <a:ext cx="2182483" cy="16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8729932" y="1992702"/>
            <a:ext cx="1469490" cy="15009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42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7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22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5708" y="848032"/>
            <a:ext cx="823783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IF</a:t>
            </a:r>
            <a:r>
              <a:rPr lang="en-US" sz="88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</a:t>
            </a:r>
            <a:r>
              <a:rPr lang="en-US" sz="80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FLYING</a:t>
            </a:r>
            <a:r>
              <a:rPr lang="en-US" sz="88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 </a:t>
            </a:r>
            <a:r>
              <a:rPr lang="en-US" sz="80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SAUCERS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225747" y="2904044"/>
            <a:ext cx="406393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LANDED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7394" y="2949535"/>
            <a:ext cx="77122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IN YOUR GARDEN</a:t>
            </a:r>
          </a:p>
        </p:txBody>
      </p:sp>
      <p:sp>
        <p:nvSpPr>
          <p:cNvPr id="6" name="Rectangle 5"/>
          <p:cNvSpPr/>
          <p:nvPr/>
        </p:nvSpPr>
        <p:spPr>
          <a:xfrm>
            <a:off x="773173" y="4963796"/>
            <a:ext cx="29690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WHAT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742256" y="4927927"/>
            <a:ext cx="388343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WOULD</a:t>
            </a:r>
          </a:p>
        </p:txBody>
      </p:sp>
      <p:sp>
        <p:nvSpPr>
          <p:cNvPr id="8" name="Rectangle 7"/>
          <p:cNvSpPr/>
          <p:nvPr/>
        </p:nvSpPr>
        <p:spPr>
          <a:xfrm>
            <a:off x="7694538" y="4976030"/>
            <a:ext cx="432509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</a:rPr>
              <a:t>YOU DO 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50111B-04C9-4787-A212-79D89D8DE519}"/>
              </a:ext>
            </a:extLst>
          </p:cNvPr>
          <p:cNvSpPr/>
          <p:nvPr/>
        </p:nvSpPr>
        <p:spPr>
          <a:xfrm>
            <a:off x="225747" y="174661"/>
            <a:ext cx="547426" cy="4726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73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p Arrow Callout 2"/>
          <p:cNvSpPr/>
          <p:nvPr/>
        </p:nvSpPr>
        <p:spPr>
          <a:xfrm>
            <a:off x="4348698" y="1512271"/>
            <a:ext cx="1873623" cy="2277351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n w="19050">
                  <a:solidFill>
                    <a:schemeClr val="tx1"/>
                  </a:solidFill>
                </a:ln>
              </a:rPr>
              <a:t>PAST FORM</a:t>
            </a:r>
          </a:p>
        </p:txBody>
      </p:sp>
      <p:sp>
        <p:nvSpPr>
          <p:cNvPr id="5" name="Up Arrow Callout 4"/>
          <p:cNvSpPr/>
          <p:nvPr/>
        </p:nvSpPr>
        <p:spPr>
          <a:xfrm>
            <a:off x="7004705" y="2108674"/>
            <a:ext cx="3030070" cy="2008095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n w="19050">
                  <a:solidFill>
                    <a:schemeClr val="tx1"/>
                  </a:solidFill>
                </a:ln>
              </a:rPr>
              <a:t>THEORETICAL EVENT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280" y="3868229"/>
            <a:ext cx="3060457" cy="278611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2377" y="4849423"/>
            <a:ext cx="487363" cy="48736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686136" y="4649638"/>
            <a:ext cx="1190445" cy="9747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E45E82-6C15-4952-B870-E5AA12B73E82}"/>
              </a:ext>
            </a:extLst>
          </p:cNvPr>
          <p:cNvSpPr txBox="1"/>
          <p:nvPr/>
        </p:nvSpPr>
        <p:spPr>
          <a:xfrm>
            <a:off x="45308" y="742830"/>
            <a:ext cx="1214669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    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IF</a:t>
            </a:r>
            <a:r>
              <a:rPr lang="en-GB" sz="4000" b="1" dirty="0"/>
              <a:t> FLYING SAUCERS </a:t>
            </a:r>
            <a:r>
              <a:rPr lang="en-GB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LANDED</a:t>
            </a:r>
            <a:r>
              <a:rPr lang="en-GB" sz="4000" b="1" dirty="0"/>
              <a:t> IN YOUR GARDEN</a:t>
            </a:r>
          </a:p>
          <a:p>
            <a:r>
              <a:rPr lang="en-GB" sz="4000" b="1" dirty="0"/>
              <a:t>                                                      WHAT </a:t>
            </a:r>
            <a:r>
              <a:rPr lang="en-GB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WOULD</a:t>
            </a:r>
            <a:r>
              <a:rPr lang="en-GB" sz="4000" b="1" dirty="0"/>
              <a:t> YOU DO?</a:t>
            </a:r>
          </a:p>
        </p:txBody>
      </p:sp>
    </p:spTree>
    <p:extLst>
      <p:ext uri="{BB962C8B-B14F-4D97-AF65-F5344CB8AC3E}">
        <p14:creationId xmlns:p14="http://schemas.microsoft.com/office/powerpoint/2010/main" val="105667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8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3047</TotalTime>
  <Words>450</Words>
  <Application>Microsoft Office PowerPoint</Application>
  <PresentationFormat>Widescreen</PresentationFormat>
  <Paragraphs>134</Paragraphs>
  <Slides>33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385</cp:revision>
  <dcterms:created xsi:type="dcterms:W3CDTF">2016-03-09T20:56:57Z</dcterms:created>
  <dcterms:modified xsi:type="dcterms:W3CDTF">2018-08-24T22:17:12Z</dcterms:modified>
</cp:coreProperties>
</file>