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jpg&amp;ehk=0i2WzShgw08dBakTeAiAlA&amp;r=0&amp;pid=OfficeInsert" ContentType="image/jpeg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7" r:id="rId2"/>
    <p:sldId id="322" r:id="rId3"/>
    <p:sldId id="314" r:id="rId4"/>
    <p:sldId id="369" r:id="rId5"/>
    <p:sldId id="328" r:id="rId6"/>
    <p:sldId id="329" r:id="rId7"/>
    <p:sldId id="339" r:id="rId8"/>
    <p:sldId id="344" r:id="rId9"/>
    <p:sldId id="367" r:id="rId10"/>
    <p:sldId id="343" r:id="rId11"/>
    <p:sldId id="352" r:id="rId12"/>
    <p:sldId id="361" r:id="rId13"/>
    <p:sldId id="3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2E6CA4"/>
    <a:srgbClr val="FFFFFF"/>
    <a:srgbClr val="5B9BD5"/>
    <a:srgbClr val="4E94DB"/>
    <a:srgbClr val="FBE5D6"/>
    <a:srgbClr val="C72A47"/>
    <a:srgbClr val="CBBEDB"/>
    <a:srgbClr val="70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66" autoAdjust="0"/>
    <p:restoredTop sz="93899" autoAdjust="0"/>
  </p:normalViewPr>
  <p:slideViewPr>
    <p:cSldViewPr snapToGrid="0">
      <p:cViewPr varScale="1">
        <p:scale>
          <a:sx n="60" d="100"/>
          <a:sy n="60" d="100"/>
        </p:scale>
        <p:origin x="5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32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961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934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073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88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534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02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786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548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151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131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013B3-3278-40C1-8345-3BDEDDBB7437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32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handbag-store.imblogger.net/tag/pillar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&amp;ehk=0i2WzShgw08dBakTeAiAlA&amp;r=0&amp;pid=OfficeInsert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4" Type="http://schemas.openxmlformats.org/officeDocument/2006/relationships/audio" Target="../media/media10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3.m4a"/><Relationship Id="rId7" Type="http://schemas.openxmlformats.org/officeDocument/2006/relationships/image" Target="../media/image10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13.m4a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0FD504-6FE4-422B-8DC0-2A29CBC88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545" y="770719"/>
            <a:ext cx="6310321" cy="589005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2E4DAA8-3319-4C5F-9054-41FB9DADA2E3}"/>
              </a:ext>
            </a:extLst>
          </p:cNvPr>
          <p:cNvSpPr/>
          <p:nvPr/>
        </p:nvSpPr>
        <p:spPr>
          <a:xfrm>
            <a:off x="197224" y="233082"/>
            <a:ext cx="358588" cy="3137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17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68962" y="2070847"/>
            <a:ext cx="11395494" cy="1409150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GB" sz="9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GB" sz="72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en-GB" sz="72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EXPECTED</a:t>
            </a:r>
            <a:r>
              <a:rPr kumimoji="0" lang="en-GB" sz="72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RESULTS</a:t>
            </a:r>
          </a:p>
        </p:txBody>
      </p:sp>
      <p:sp>
        <p:nvSpPr>
          <p:cNvPr id="2" name="Donut 1"/>
          <p:cNvSpPr/>
          <p:nvPr/>
        </p:nvSpPr>
        <p:spPr>
          <a:xfrm>
            <a:off x="4294560" y="4479716"/>
            <a:ext cx="3749124" cy="2182483"/>
          </a:xfrm>
          <a:prstGeom prst="donut">
            <a:avLst>
              <a:gd name="adj" fmla="val 119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6380" y="4878732"/>
            <a:ext cx="338548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23586E-6A4D-4946-9328-13013C85C9B9}"/>
              </a:ext>
            </a:extLst>
          </p:cNvPr>
          <p:cNvSpPr txBox="1"/>
          <p:nvPr/>
        </p:nvSpPr>
        <p:spPr>
          <a:xfrm>
            <a:off x="3764799" y="380589"/>
            <a:ext cx="4643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/>
              <a:t>SUMMARY</a:t>
            </a:r>
          </a:p>
        </p:txBody>
      </p:sp>
      <p:sp>
        <p:nvSpPr>
          <p:cNvPr id="11" name="Donut 1">
            <a:extLst>
              <a:ext uri="{FF2B5EF4-FFF2-40B4-BE49-F238E27FC236}">
                <a16:creationId xmlns:a16="http://schemas.microsoft.com/office/drawing/2014/main" id="{326BFCC9-EBDC-4725-A5CF-9B7164768648}"/>
              </a:ext>
            </a:extLst>
          </p:cNvPr>
          <p:cNvSpPr/>
          <p:nvPr/>
        </p:nvSpPr>
        <p:spPr>
          <a:xfrm>
            <a:off x="8301978" y="4459855"/>
            <a:ext cx="3749124" cy="2182483"/>
          </a:xfrm>
          <a:prstGeom prst="donut">
            <a:avLst>
              <a:gd name="adj" fmla="val 119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B82455-F651-46CB-90B7-4BFBE6423CF9}"/>
              </a:ext>
            </a:extLst>
          </p:cNvPr>
          <p:cNvSpPr/>
          <p:nvPr/>
        </p:nvSpPr>
        <p:spPr>
          <a:xfrm>
            <a:off x="8483797" y="4878732"/>
            <a:ext cx="338548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REALITY</a:t>
            </a:r>
          </a:p>
        </p:txBody>
      </p:sp>
      <p:sp>
        <p:nvSpPr>
          <p:cNvPr id="13" name="Donut 1">
            <a:extLst>
              <a:ext uri="{FF2B5EF4-FFF2-40B4-BE49-F238E27FC236}">
                <a16:creationId xmlns:a16="http://schemas.microsoft.com/office/drawing/2014/main" id="{8EC77D8C-C3BC-4E20-B155-6F168144455F}"/>
              </a:ext>
            </a:extLst>
          </p:cNvPr>
          <p:cNvSpPr/>
          <p:nvPr/>
        </p:nvSpPr>
        <p:spPr>
          <a:xfrm>
            <a:off x="287143" y="4459855"/>
            <a:ext cx="3749124" cy="2182483"/>
          </a:xfrm>
          <a:prstGeom prst="donut">
            <a:avLst>
              <a:gd name="adj" fmla="val 119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97C257-35B9-4E4F-BF18-AE2744270DC0}"/>
              </a:ext>
            </a:extLst>
          </p:cNvPr>
          <p:cNvSpPr/>
          <p:nvPr/>
        </p:nvSpPr>
        <p:spPr>
          <a:xfrm>
            <a:off x="468962" y="4878732"/>
            <a:ext cx="338548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REALITY</a:t>
            </a:r>
          </a:p>
        </p:txBody>
      </p:sp>
    </p:spTree>
    <p:extLst>
      <p:ext uri="{BB962C8B-B14F-4D97-AF65-F5344CB8AC3E}">
        <p14:creationId xmlns:p14="http://schemas.microsoft.com/office/powerpoint/2010/main" val="247208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3" grpId="0" animBg="1"/>
      <p:bldP spid="13" grpId="1" animBg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42am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25" end="28029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40969" t="17755" r="38955" b="39163"/>
          <a:stretch/>
        </p:blipFill>
        <p:spPr>
          <a:xfrm>
            <a:off x="8150282" y="971947"/>
            <a:ext cx="4203662" cy="5074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664822" y="1774162"/>
            <a:ext cx="7887096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OUR EVERYDAY LIVES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TALK ABOUT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CONSEQUENCES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D6FE1C-09CE-4CCB-A665-A9B5ACCE65E8}"/>
              </a:ext>
            </a:extLst>
          </p:cNvPr>
          <p:cNvSpPr txBox="1"/>
          <p:nvPr/>
        </p:nvSpPr>
        <p:spPr>
          <a:xfrm>
            <a:off x="3764799" y="380589"/>
            <a:ext cx="4643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43321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B1E572-86E6-4111-97B7-BDF4B2F59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22" y="5233510"/>
            <a:ext cx="1435012" cy="1224254"/>
          </a:xfrm>
          <a:prstGeom prst="rect">
            <a:avLst/>
          </a:prstGeom>
        </p:spPr>
      </p:pic>
      <p:pic>
        <p:nvPicPr>
          <p:cNvPr id="4" name="Picture 3" descr="Graduation_hat.svg ‎ (SVG file, nominally 661 × 278 pixels, file ...">
            <a:extLst>
              <a:ext uri="{FF2B5EF4-FFF2-40B4-BE49-F238E27FC236}">
                <a16:creationId xmlns:a16="http://schemas.microsoft.com/office/drawing/2014/main" id="{220902A9-BF09-4B98-95C2-BAAD747DB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84" y="304319"/>
            <a:ext cx="2901269" cy="1220201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44AEE641-76E5-47F3-82AE-7FECB38241EA}"/>
              </a:ext>
            </a:extLst>
          </p:cNvPr>
          <p:cNvSpPr txBox="1"/>
          <p:nvPr/>
        </p:nvSpPr>
        <p:spPr>
          <a:xfrm>
            <a:off x="1793337" y="1250550"/>
            <a:ext cx="9913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C322D2-B202-48D7-91C9-491E0F494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84" y="2342423"/>
            <a:ext cx="1802608" cy="1212791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2271EF26-88E3-48F6-991D-44EAA24B25D9}"/>
              </a:ext>
            </a:extLst>
          </p:cNvPr>
          <p:cNvSpPr/>
          <p:nvPr/>
        </p:nvSpPr>
        <p:spPr>
          <a:xfrm>
            <a:off x="2349050" y="2037749"/>
            <a:ext cx="8493663" cy="4247723"/>
          </a:xfrm>
          <a:prstGeom prst="cloud">
            <a:avLst/>
          </a:prstGeom>
          <a:solidFill>
            <a:srgbClr val="70AD47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TYPICAL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8763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38E8AD-38FB-4B74-8749-A7A525454530}"/>
              </a:ext>
            </a:extLst>
          </p:cNvPr>
          <p:cNvSpPr/>
          <p:nvPr/>
        </p:nvSpPr>
        <p:spPr>
          <a:xfrm>
            <a:off x="10288960" y="5626181"/>
            <a:ext cx="603830" cy="43891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C025-6376-475C-8B1F-4D0F38A98E30}"/>
              </a:ext>
            </a:extLst>
          </p:cNvPr>
          <p:cNvSpPr/>
          <p:nvPr/>
        </p:nvSpPr>
        <p:spPr>
          <a:xfrm>
            <a:off x="574054" y="304319"/>
            <a:ext cx="503083" cy="30637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FA8693-29DE-4BF3-85AE-C8EABB93C3ED}"/>
              </a:ext>
            </a:extLst>
          </p:cNvPr>
          <p:cNvSpPr/>
          <p:nvPr/>
        </p:nvSpPr>
        <p:spPr>
          <a:xfrm>
            <a:off x="11441430" y="6149340"/>
            <a:ext cx="400050" cy="3084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70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77" y="698091"/>
            <a:ext cx="5599471" cy="45621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32488" y="4962525"/>
            <a:ext cx="1155340" cy="1895475"/>
          </a:xfrm>
          <a:prstGeom prst="rect">
            <a:avLst/>
          </a:prstGeom>
          <a:solidFill>
            <a:srgbClr val="2E6C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093" y="2716771"/>
            <a:ext cx="711821" cy="14160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41081">
            <a:off x="6001172" y="2770210"/>
            <a:ext cx="736716" cy="14637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85750">
            <a:off x="6370328" y="2817032"/>
            <a:ext cx="678285" cy="12956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27383" y="1609253"/>
            <a:ext cx="28710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 TAKE THIS WAY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0138" y="1609253"/>
            <a:ext cx="28710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 TAKE THAT WAY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00282" y="-114614"/>
            <a:ext cx="108754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8" name="Oval 17"/>
          <p:cNvSpPr/>
          <p:nvPr/>
        </p:nvSpPr>
        <p:spPr>
          <a:xfrm>
            <a:off x="137652" y="167148"/>
            <a:ext cx="334296" cy="3146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5784275-5674-4469-8CFF-F2870AFD55A5}"/>
              </a:ext>
            </a:extLst>
          </p:cNvPr>
          <p:cNvSpPr/>
          <p:nvPr/>
        </p:nvSpPr>
        <p:spPr>
          <a:xfrm>
            <a:off x="2589716" y="3998969"/>
            <a:ext cx="7840884" cy="2900775"/>
          </a:xfrm>
          <a:prstGeom prst="ellipse">
            <a:avLst/>
          </a:prstGeom>
          <a:solidFill>
            <a:srgbClr val="2E6CA4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IF I </a:t>
            </a:r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CHOOSE</a:t>
            </a:r>
            <a:r>
              <a:rPr lang="en-GB" sz="3600" b="1" dirty="0"/>
              <a:t> CORRECTLY MAYBE I </a:t>
            </a:r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WILL HAVE </a:t>
            </a:r>
            <a:r>
              <a:rPr lang="en-GB" sz="3600" b="1" dirty="0"/>
              <a:t>AN ADVENTURE !</a:t>
            </a:r>
          </a:p>
        </p:txBody>
      </p:sp>
    </p:spTree>
    <p:extLst>
      <p:ext uri="{BB962C8B-B14F-4D97-AF65-F5344CB8AC3E}">
        <p14:creationId xmlns:p14="http://schemas.microsoft.com/office/powerpoint/2010/main" val="15445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2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  <p:bldP spid="16" grpId="0"/>
      <p:bldP spid="16" grpId="1"/>
      <p:bldP spid="16" grpId="2"/>
      <p:bldP spid="17" grpId="0"/>
      <p:bldP spid="18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524" y="1312151"/>
            <a:ext cx="11395299" cy="7478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48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</a:rPr>
              <a:t>IF</a:t>
            </a:r>
            <a:r>
              <a:rPr lang="en-US" sz="48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WE </a:t>
            </a:r>
            <a:r>
              <a:rPr lang="en-US" sz="48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HAVE</a:t>
            </a:r>
            <a:r>
              <a:rPr lang="en-US" sz="48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GOOD LUCK WE </a:t>
            </a:r>
            <a:r>
              <a:rPr lang="en-US" sz="48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WILL</a:t>
            </a:r>
            <a:r>
              <a:rPr lang="en-US" sz="48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</a:t>
            </a:r>
            <a:r>
              <a:rPr lang="en-US" sz="48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BE</a:t>
            </a:r>
            <a:r>
              <a:rPr lang="en-US" sz="48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HAPPY</a:t>
            </a:r>
          </a:p>
          <a:p>
            <a:pPr algn="ctr"/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48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</a:rPr>
              <a:t>IF</a:t>
            </a:r>
            <a:r>
              <a:rPr lang="en-US" sz="48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IT </a:t>
            </a:r>
            <a:r>
              <a:rPr lang="en-US" sz="48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RAINS</a:t>
            </a:r>
            <a:r>
              <a:rPr lang="en-US" sz="48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ALL SUMMER WE </a:t>
            </a:r>
            <a:r>
              <a:rPr lang="en-US" sz="48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WILL</a:t>
            </a:r>
            <a:r>
              <a:rPr lang="en-US" sz="48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</a:t>
            </a:r>
            <a:r>
              <a:rPr lang="en-US" sz="48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BE</a:t>
            </a:r>
            <a:r>
              <a:rPr lang="en-US" sz="48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SAD</a:t>
            </a:r>
          </a:p>
          <a:p>
            <a:pPr algn="ctr"/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797" y="2887238"/>
            <a:ext cx="2184272" cy="2164398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3" end="1318.46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6123" y="791949"/>
            <a:ext cx="487363" cy="48736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184920" y="477800"/>
            <a:ext cx="963385" cy="7347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2719556" y="3611635"/>
            <a:ext cx="1444754" cy="646331"/>
          </a:xfrm>
          <a:prstGeom prst="rect">
            <a:avLst/>
          </a:prstGeom>
          <a:solidFill>
            <a:srgbClr val="5B9BD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glow rad="1905000">
                    <a:srgbClr val="FFFFFF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CAUSE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160" y="2852601"/>
            <a:ext cx="2184272" cy="216439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42749" y="3646271"/>
            <a:ext cx="1525097" cy="646331"/>
          </a:xfrm>
          <a:prstGeom prst="rect">
            <a:avLst/>
          </a:prstGeom>
          <a:solidFill>
            <a:srgbClr val="5B9BD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glow rad="1905000">
                    <a:srgbClr val="FFFFFF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EFFECT</a:t>
            </a:r>
          </a:p>
        </p:txBody>
      </p:sp>
      <p:sp>
        <p:nvSpPr>
          <p:cNvPr id="5" name="Callout: Right Arrow 4"/>
          <p:cNvSpPr/>
          <p:nvPr/>
        </p:nvSpPr>
        <p:spPr>
          <a:xfrm>
            <a:off x="4750265" y="3300458"/>
            <a:ext cx="2827690" cy="1268684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CREATES</a:t>
            </a:r>
          </a:p>
        </p:txBody>
      </p:sp>
      <p:sp>
        <p:nvSpPr>
          <p:cNvPr id="6" name="Oval 5"/>
          <p:cNvSpPr/>
          <p:nvPr/>
        </p:nvSpPr>
        <p:spPr>
          <a:xfrm>
            <a:off x="182524" y="201706"/>
            <a:ext cx="557064" cy="5197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CED133-0553-4DC8-B4DD-A8D9BA859CF0}"/>
              </a:ext>
            </a:extLst>
          </p:cNvPr>
          <p:cNvSpPr/>
          <p:nvPr/>
        </p:nvSpPr>
        <p:spPr>
          <a:xfrm>
            <a:off x="3844567" y="164893"/>
            <a:ext cx="4483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</p:spTree>
    <p:extLst>
      <p:ext uri="{BB962C8B-B14F-4D97-AF65-F5344CB8AC3E}">
        <p14:creationId xmlns:p14="http://schemas.microsoft.com/office/powerpoint/2010/main" val="21335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6284" y="1180804"/>
            <a:ext cx="817890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AN EXPECTED </a:t>
            </a:r>
          </a:p>
          <a:p>
            <a:pPr algn="ctr"/>
            <a:r>
              <a:rPr lang="en-US" sz="66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OR NECESSARY RESULT</a:t>
            </a:r>
          </a:p>
        </p:txBody>
      </p:sp>
      <p:sp>
        <p:nvSpPr>
          <p:cNvPr id="4" name="Rectangle 3"/>
          <p:cNvSpPr/>
          <p:nvPr/>
        </p:nvSpPr>
        <p:spPr>
          <a:xfrm>
            <a:off x="1334756" y="3540334"/>
            <a:ext cx="9501961" cy="6617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7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rPr>
              <a:t>IF</a:t>
            </a:r>
            <a:r>
              <a:rPr lang="en-US" sz="3700" b="1" dirty="0">
                <a:ln w="9525">
                  <a:solidFill>
                    <a:sysClr val="windowText" lastClr="000000"/>
                  </a:solidFill>
                  <a:prstDash val="solid"/>
                </a:ln>
              </a:rPr>
              <a:t> I </a:t>
            </a:r>
            <a:r>
              <a:rPr lang="en-US" sz="37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SPEAK</a:t>
            </a:r>
            <a:r>
              <a:rPr lang="en-US" sz="3700" b="1" dirty="0">
                <a:ln w="9525">
                  <a:solidFill>
                    <a:sysClr val="windowText" lastClr="000000"/>
                  </a:solidFill>
                  <a:prstDash val="solid"/>
                </a:ln>
              </a:rPr>
              <a:t> TO MY FRIENDS WE </a:t>
            </a:r>
            <a:r>
              <a:rPr lang="en-US" sz="37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WILL</a:t>
            </a:r>
            <a:r>
              <a:rPr lang="en-US" sz="3700" b="1" dirty="0">
                <a:ln w="9525">
                  <a:solidFill>
                    <a:sysClr val="windowText" lastClr="000000"/>
                  </a:solidFill>
                  <a:prstDash val="solid"/>
                </a:ln>
              </a:rPr>
              <a:t> FIX A DAT</a:t>
            </a:r>
            <a:r>
              <a:rPr lang="en-US" sz="37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endParaRPr lang="en-US" sz="37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0" end="1768.76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6742" y="676780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9009" y="4287442"/>
            <a:ext cx="1780186" cy="1798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3446" y="4287442"/>
            <a:ext cx="1786283" cy="1804572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9182" y="1711636"/>
            <a:ext cx="487363" cy="4873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54B5974-2193-4BF0-A115-D70CF4DCE2A2}"/>
              </a:ext>
            </a:extLst>
          </p:cNvPr>
          <p:cNvSpPr/>
          <p:nvPr/>
        </p:nvSpPr>
        <p:spPr>
          <a:xfrm>
            <a:off x="233082" y="188259"/>
            <a:ext cx="448236" cy="488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49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9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92D4A4-55FB-4E0A-AA47-D51E06CAC095}"/>
              </a:ext>
            </a:extLst>
          </p:cNvPr>
          <p:cNvSpPr/>
          <p:nvPr/>
        </p:nvSpPr>
        <p:spPr>
          <a:xfrm>
            <a:off x="336540" y="118528"/>
            <a:ext cx="1104676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MORE EXPECTED AND NECESSARY </a:t>
            </a:r>
            <a:r>
              <a:rPr lang="en-US" sz="54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AB0D8-983B-4315-9151-22AE1C854292}"/>
              </a:ext>
            </a:extLst>
          </p:cNvPr>
          <p:cNvSpPr txBox="1"/>
          <p:nvPr/>
        </p:nvSpPr>
        <p:spPr>
          <a:xfrm>
            <a:off x="1105783" y="2202653"/>
            <a:ext cx="10643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IF</a:t>
            </a:r>
            <a:r>
              <a:rPr lang="en-GB" sz="4000" b="1" dirty="0"/>
              <a:t> I </a:t>
            </a:r>
            <a:r>
              <a:rPr lang="en-GB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REMEMBER</a:t>
            </a:r>
            <a:r>
              <a:rPr lang="en-GB" sz="4000" b="1" dirty="0"/>
              <a:t> CORRECTLY I </a:t>
            </a:r>
            <a:r>
              <a:rPr lang="en-GB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WILL FIND </a:t>
            </a:r>
            <a:r>
              <a:rPr lang="en-GB" sz="4000" b="1" dirty="0"/>
              <a:t>THE WAY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616CD-777D-46DF-B895-81FF5FA63FC5}"/>
              </a:ext>
            </a:extLst>
          </p:cNvPr>
          <p:cNvSpPr txBox="1"/>
          <p:nvPr/>
        </p:nvSpPr>
        <p:spPr>
          <a:xfrm>
            <a:off x="336540" y="3802437"/>
            <a:ext cx="11982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IF</a:t>
            </a:r>
            <a:r>
              <a:rPr lang="en-GB" sz="4000" b="1" dirty="0"/>
              <a:t> YOU </a:t>
            </a:r>
            <a:r>
              <a:rPr lang="en-GB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WALK</a:t>
            </a:r>
            <a:r>
              <a:rPr lang="en-GB" sz="4000" b="1" dirty="0"/>
              <a:t> ON THE BEACH YOU </a:t>
            </a:r>
            <a:r>
              <a:rPr lang="en-GB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WILL BE </a:t>
            </a:r>
            <a:r>
              <a:rPr lang="en-GB" sz="4000" b="1" dirty="0"/>
              <a:t>REFRESHED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07F21-528C-4121-9F0B-CBFDF34302A4}"/>
              </a:ext>
            </a:extLst>
          </p:cNvPr>
          <p:cNvSpPr txBox="1"/>
          <p:nvPr/>
        </p:nvSpPr>
        <p:spPr>
          <a:xfrm>
            <a:off x="1275904" y="5548008"/>
            <a:ext cx="10643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IF</a:t>
            </a:r>
            <a:r>
              <a:rPr lang="en-GB" sz="4000" b="1" dirty="0"/>
              <a:t> WE </a:t>
            </a:r>
            <a:r>
              <a:rPr lang="en-GB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MEET</a:t>
            </a:r>
            <a:r>
              <a:rPr lang="en-GB" sz="4000" b="1" dirty="0"/>
              <a:t> FRIENDS WE </a:t>
            </a:r>
            <a:r>
              <a:rPr lang="en-GB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WILL ENJOY </a:t>
            </a:r>
            <a:r>
              <a:rPr lang="en-GB" sz="4000" b="1" dirty="0"/>
              <a:t>THE TIME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ABB183-8358-4ECE-810D-7043C55B3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1664" y="3121982"/>
            <a:ext cx="487363" cy="48736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8A5051-EE57-438D-BFAE-46C36872DC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5003" y="4588034"/>
            <a:ext cx="487363" cy="487363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129B69-4B17-4BF9-826E-AFA44C0E74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842" y="6196224"/>
            <a:ext cx="487363" cy="487363"/>
          </a:xfrm>
          <a:prstGeom prst="rect">
            <a:avLst/>
          </a:prstGeom>
        </p:spPr>
      </p:pic>
      <p:sp>
        <p:nvSpPr>
          <p:cNvPr id="2" name="Not Equal 1">
            <a:extLst>
              <a:ext uri="{FF2B5EF4-FFF2-40B4-BE49-F238E27FC236}">
                <a16:creationId xmlns:a16="http://schemas.microsoft.com/office/drawing/2014/main" id="{76B7F77D-28AC-4D73-B5E2-9C5723848A3B}"/>
              </a:ext>
            </a:extLst>
          </p:cNvPr>
          <p:cNvSpPr/>
          <p:nvPr/>
        </p:nvSpPr>
        <p:spPr>
          <a:xfrm>
            <a:off x="11383307" y="6255894"/>
            <a:ext cx="365667" cy="42769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40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2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6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8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32C8DD-8608-4E14-A20A-5BD22CFEA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19319" y="1233661"/>
            <a:ext cx="1672703" cy="1754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CDE44B-0BE6-4F9F-A7E9-3C5C30F27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637" y="1133861"/>
            <a:ext cx="1659699" cy="16667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4FBBDE-DC81-4553-8A10-836C5187BFC3}"/>
              </a:ext>
            </a:extLst>
          </p:cNvPr>
          <p:cNvSpPr/>
          <p:nvPr/>
        </p:nvSpPr>
        <p:spPr>
          <a:xfrm>
            <a:off x="5482121" y="1738808"/>
            <a:ext cx="5558253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400" b="1" dirty="0">
                <a:ln w="19050">
                  <a:noFill/>
                </a:ln>
                <a:solidFill>
                  <a:sysClr val="windowText" lastClr="000000"/>
                </a:solidFill>
                <a:effectLst>
                  <a:glow rad="457200">
                    <a:schemeClr val="accent4">
                      <a:satMod val="175000"/>
                    </a:schemeClr>
                  </a:glow>
                </a:effectLst>
              </a:rPr>
              <a:t>THIS  IS</a:t>
            </a:r>
          </a:p>
          <a:p>
            <a:pPr algn="ctr"/>
            <a:r>
              <a:rPr lang="en-GB" sz="4400" b="1" dirty="0">
                <a:ln w="19050">
                  <a:noFill/>
                </a:ln>
                <a:solidFill>
                  <a:sysClr val="windowText" lastClr="000000"/>
                </a:solidFill>
                <a:effectLst>
                  <a:glow rad="457200">
                    <a:schemeClr val="accent4">
                      <a:satMod val="175000"/>
                    </a:schemeClr>
                  </a:glow>
                </a:effectLst>
              </a:rPr>
              <a:t> A DIRECTLY EXPECTED </a:t>
            </a:r>
          </a:p>
          <a:p>
            <a:pPr algn="ctr"/>
            <a:r>
              <a:rPr lang="en-GB" sz="4400" b="1" dirty="0">
                <a:ln w="19050">
                  <a:noFill/>
                </a:ln>
                <a:solidFill>
                  <a:sysClr val="windowText" lastClr="000000"/>
                </a:solidFill>
                <a:effectLst>
                  <a:glow rad="457200">
                    <a:schemeClr val="accent4">
                      <a:satMod val="175000"/>
                    </a:schemeClr>
                  </a:glow>
                </a:effectLst>
              </a:rPr>
              <a:t>CONSEQUENCE</a:t>
            </a:r>
          </a:p>
        </p:txBody>
      </p:sp>
      <p:pic>
        <p:nvPicPr>
          <p:cNvPr id="4" name="push consq">
            <a:hlinkClick r:id="" action="ppaction://media"/>
            <a:extLst>
              <a:ext uri="{FF2B5EF4-FFF2-40B4-BE49-F238E27FC236}">
                <a16:creationId xmlns:a16="http://schemas.microsoft.com/office/drawing/2014/main" id="{918960D9-F801-49F2-8C8A-0F1C2533A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4449" y="5719307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832015-8221-48B5-9472-BF203D3E8774}"/>
              </a:ext>
            </a:extLst>
          </p:cNvPr>
          <p:cNvSpPr txBox="1"/>
          <p:nvPr/>
        </p:nvSpPr>
        <p:spPr>
          <a:xfrm>
            <a:off x="705409" y="106891"/>
            <a:ext cx="10899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</a:rPr>
              <a:t>HERE IS A SIMPLE </a:t>
            </a:r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CAUSE</a:t>
            </a:r>
            <a:r>
              <a:rPr lang="en-GB" sz="3600" b="1" dirty="0"/>
              <a:t>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</a:rPr>
              <a:t>WITH A FOLLOWING </a:t>
            </a:r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EFFECT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4BED5A-3380-4587-A053-70342C3370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01294" y="2800637"/>
            <a:ext cx="1812387" cy="35696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259007A-5B8E-4F91-A3E2-5B6F46CB7391}"/>
              </a:ext>
            </a:extLst>
          </p:cNvPr>
          <p:cNvSpPr/>
          <p:nvPr/>
        </p:nvSpPr>
        <p:spPr>
          <a:xfrm>
            <a:off x="127591" y="265472"/>
            <a:ext cx="577818" cy="4788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8CCBE8-AE67-467B-9A05-9344FF96430F}"/>
              </a:ext>
            </a:extLst>
          </p:cNvPr>
          <p:cNvSpPr/>
          <p:nvPr/>
        </p:nvSpPr>
        <p:spPr>
          <a:xfrm>
            <a:off x="483674" y="2189172"/>
            <a:ext cx="1970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CAUSE</a:t>
            </a:r>
            <a:endParaRPr lang="en-GB" sz="4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2921DA-0EBD-468C-97F2-B1ECD3BCA7FF}"/>
              </a:ext>
            </a:extLst>
          </p:cNvPr>
          <p:cNvSpPr/>
          <p:nvPr/>
        </p:nvSpPr>
        <p:spPr>
          <a:xfrm>
            <a:off x="9223968" y="6058901"/>
            <a:ext cx="19723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EFFECT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79774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23802 4.44444E-6 C 0.34453 4.44444E-6 0.47604 0.13518 0.47604 0.2449 L 0.47604 0.49004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02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796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7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3200" y="4874985"/>
            <a:ext cx="6628289" cy="923330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glow rad="622300">
                    <a:schemeClr val="accent4">
                      <a:satMod val="175000"/>
                    </a:schemeClr>
                  </a:glow>
                </a:effectLst>
              </a:rPr>
              <a:t>THIS IS OUR REALITY  !</a:t>
            </a:r>
          </a:p>
        </p:txBody>
      </p:sp>
      <p:sp>
        <p:nvSpPr>
          <p:cNvPr id="4" name="Rectangle 3"/>
          <p:cNvSpPr/>
          <p:nvPr/>
        </p:nvSpPr>
        <p:spPr>
          <a:xfrm>
            <a:off x="821266" y="2113716"/>
            <a:ext cx="104906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IF I </a:t>
            </a:r>
            <a:r>
              <a:rPr lang="en-US" sz="60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PUSH</a:t>
            </a:r>
            <a:r>
              <a:rPr lang="en-US" sz="6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THE BALL IT </a:t>
            </a:r>
            <a:r>
              <a:rPr lang="en-US" sz="60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WILL</a:t>
            </a:r>
            <a:r>
              <a:rPr lang="en-US" sz="6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</a:t>
            </a:r>
            <a:r>
              <a:rPr lang="en-US" sz="60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FALL</a:t>
            </a:r>
            <a:endParaRPr lang="en-US" sz="6000" b="1" cap="none" spc="0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5" name="Up Arrow Callout 4"/>
          <p:cNvSpPr/>
          <p:nvPr/>
        </p:nvSpPr>
        <p:spPr>
          <a:xfrm>
            <a:off x="2134702" y="2986979"/>
            <a:ext cx="1767840" cy="1783080"/>
          </a:xfrm>
          <a:prstGeom prst="upArrow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 w="1905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673100">
                    <a:schemeClr val="bg1"/>
                  </a:glow>
                </a:effectLst>
              </a:rPr>
              <a:t>PRESENT VERB</a:t>
            </a:r>
          </a:p>
        </p:txBody>
      </p:sp>
      <p:sp>
        <p:nvSpPr>
          <p:cNvPr id="7" name="Up Arrow Callout 6"/>
          <p:cNvSpPr/>
          <p:nvPr/>
        </p:nvSpPr>
        <p:spPr>
          <a:xfrm>
            <a:off x="8710890" y="2986979"/>
            <a:ext cx="1767840" cy="1783080"/>
          </a:xfrm>
          <a:prstGeom prst="upArrowCallou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 w="1905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520700">
                    <a:schemeClr val="bg1"/>
                  </a:glow>
                </a:effectLst>
              </a:rPr>
              <a:t>FUTURE VERB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5398" y="737154"/>
            <a:ext cx="487363" cy="48736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675327" y="223024"/>
            <a:ext cx="367990" cy="37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167126" y="1650061"/>
            <a:ext cx="1010093" cy="606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116958" y="127591"/>
            <a:ext cx="350875" cy="3296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3A6F91-D537-4A39-8B46-F0968EDD8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08874"/>
            <a:ext cx="1110906" cy="111564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557670" y="-457734"/>
            <a:ext cx="4051005" cy="29700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7A6F19F-F197-4E75-9BAF-3677481B72C4}"/>
              </a:ext>
            </a:extLst>
          </p:cNvPr>
          <p:cNvSpPr/>
          <p:nvPr/>
        </p:nvSpPr>
        <p:spPr>
          <a:xfrm>
            <a:off x="277091" y="6289964"/>
            <a:ext cx="544175" cy="3602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5824E7-529C-48E4-B010-B298716619EA}"/>
              </a:ext>
            </a:extLst>
          </p:cNvPr>
          <p:cNvSpPr/>
          <p:nvPr/>
        </p:nvSpPr>
        <p:spPr>
          <a:xfrm>
            <a:off x="3811618" y="29378"/>
            <a:ext cx="4483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</p:spTree>
    <p:extLst>
      <p:ext uri="{BB962C8B-B14F-4D97-AF65-F5344CB8AC3E}">
        <p14:creationId xmlns:p14="http://schemas.microsoft.com/office/powerpoint/2010/main" val="110579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9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path" presetSubtype="0" accel="50000" decel="5000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13047 0.0625 L 0.15899 0.0625 C 0.28841 0.0625 0.44844 0.27199 0.44844 0.44213 L 0.44844 0.82292 " pathEditMode="relative" rAng="0" ptsTypes="AAAA">
                                      <p:cBhvr>
                                        <p:cTn id="2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45" y="3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5" grpId="0" animBg="1"/>
      <p:bldP spid="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4509" y="2278339"/>
            <a:ext cx="87523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AN EVENT WHICH CREATES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CONSEQUENCE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5119554" y="976497"/>
            <a:ext cx="27064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70AD47"/>
                </a:solidFill>
                <a:effectLst>
                  <a:glow rad="901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CAUSE</a:t>
            </a:r>
          </a:p>
        </p:txBody>
      </p:sp>
      <p:sp>
        <p:nvSpPr>
          <p:cNvPr id="6" name="Rectangle 5"/>
          <p:cNvSpPr/>
          <p:nvPr/>
        </p:nvSpPr>
        <p:spPr>
          <a:xfrm>
            <a:off x="4165306" y="976498"/>
            <a:ext cx="7441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6694085" y="5393296"/>
            <a:ext cx="4129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</a:t>
            </a:r>
            <a:endParaRPr kumimoji="0" lang="en-GB" sz="72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38915" y="4475058"/>
            <a:ext cx="7441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56010" y="4475059"/>
            <a:ext cx="60035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CONSEQUENCE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00872" y="5531796"/>
            <a:ext cx="47150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 NECESSARY</a:t>
            </a:r>
          </a:p>
        </p:txBody>
      </p:sp>
    </p:spTree>
    <p:extLst>
      <p:ext uri="{BB962C8B-B14F-4D97-AF65-F5344CB8AC3E}">
        <p14:creationId xmlns:p14="http://schemas.microsoft.com/office/powerpoint/2010/main" val="118996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1618" y="29378"/>
            <a:ext cx="4483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-1242733" y="2914892"/>
            <a:ext cx="145922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</a:t>
            </a: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HARD YOU </a:t>
            </a: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TIRED</a:t>
            </a:r>
          </a:p>
        </p:txBody>
      </p:sp>
      <p:sp>
        <p:nvSpPr>
          <p:cNvPr id="5" name="Rectangle 4"/>
          <p:cNvSpPr/>
          <p:nvPr/>
        </p:nvSpPr>
        <p:spPr>
          <a:xfrm>
            <a:off x="5321679" y="5560165"/>
            <a:ext cx="84603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5068" y="5467663"/>
            <a:ext cx="1211697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 </a:t>
            </a: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RELAX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 </a:t>
            </a: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ENJOY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470117"/>
            <a:ext cx="121173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 </a:t>
            </a: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BUY</a:t>
            </a: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BOOK I </a:t>
            </a: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5771" y="877436"/>
            <a:ext cx="487363" cy="4873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53518" y="909191"/>
            <a:ext cx="487363" cy="48736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17583" y="909191"/>
            <a:ext cx="487363" cy="48736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81848" y="4542598"/>
            <a:ext cx="736600" cy="535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29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llingPig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315" y="73566"/>
            <a:ext cx="12028311" cy="6765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1123" y="0"/>
            <a:ext cx="3010877" cy="2813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C7109C-631D-4FFA-9A6B-83C13B2505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7862" t="26840" r="17751" b="31468"/>
          <a:stretch/>
        </p:blipFill>
        <p:spPr>
          <a:xfrm>
            <a:off x="3540154" y="4967377"/>
            <a:ext cx="4563611" cy="17228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24160" y="5246407"/>
            <a:ext cx="487363" cy="487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9290ED-D0DF-41BB-9168-79CD14F49AE3}"/>
              </a:ext>
            </a:extLst>
          </p:cNvPr>
          <p:cNvSpPr/>
          <p:nvPr/>
        </p:nvSpPr>
        <p:spPr>
          <a:xfrm>
            <a:off x="439122" y="1505563"/>
            <a:ext cx="7857461" cy="1435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+ PRESENT VERB FOLLOWED BY FUTURE VERB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EXPECTED REALITY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F7E0F2-9E9D-40F9-8218-F091F6EA08EE}"/>
              </a:ext>
            </a:extLst>
          </p:cNvPr>
          <p:cNvSpPr/>
          <p:nvPr/>
        </p:nvSpPr>
        <p:spPr>
          <a:xfrm>
            <a:off x="696286" y="469207"/>
            <a:ext cx="1988191" cy="411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A1898-FCD1-4781-8BD8-168AF3D2C6C6}"/>
              </a:ext>
            </a:extLst>
          </p:cNvPr>
          <p:cNvSpPr txBox="1"/>
          <p:nvPr/>
        </p:nvSpPr>
        <p:spPr>
          <a:xfrm>
            <a:off x="4704329" y="-135955"/>
            <a:ext cx="2938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REALITY 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E40D61-FC30-4FBE-B958-B0C7BB3D3D96}"/>
              </a:ext>
            </a:extLst>
          </p:cNvPr>
          <p:cNvSpPr/>
          <p:nvPr/>
        </p:nvSpPr>
        <p:spPr>
          <a:xfrm>
            <a:off x="696286" y="1505563"/>
            <a:ext cx="7600297" cy="101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2AC94041-ABBC-4F9B-98CB-65804E6994AE}"/>
              </a:ext>
            </a:extLst>
          </p:cNvPr>
          <p:cNvSpPr/>
          <p:nvPr/>
        </p:nvSpPr>
        <p:spPr>
          <a:xfrm>
            <a:off x="964734" y="1711354"/>
            <a:ext cx="2734811" cy="1510018"/>
          </a:xfrm>
          <a:prstGeom prst="wedgeEllipseCallout">
            <a:avLst>
              <a:gd name="adj1" fmla="val 4140"/>
              <a:gd name="adj2" fmla="val -6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6541EE3E-3147-4D8A-BFF5-78D91BCDD5D1}"/>
              </a:ext>
            </a:extLst>
          </p:cNvPr>
          <p:cNvSpPr/>
          <p:nvPr/>
        </p:nvSpPr>
        <p:spPr>
          <a:xfrm>
            <a:off x="3992795" y="1732944"/>
            <a:ext cx="2657527" cy="1510018"/>
          </a:xfrm>
          <a:prstGeom prst="wedgeEllipseCallout">
            <a:avLst>
              <a:gd name="adj1" fmla="val -18118"/>
              <a:gd name="adj2" fmla="val -6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04EEE9-BBEB-4392-B3EA-16813B0ECE26}"/>
              </a:ext>
            </a:extLst>
          </p:cNvPr>
          <p:cNvSpPr/>
          <p:nvPr/>
        </p:nvSpPr>
        <p:spPr>
          <a:xfrm>
            <a:off x="230315" y="6098796"/>
            <a:ext cx="575028" cy="436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30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10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3242</TotalTime>
  <Words>217</Words>
  <Application>Microsoft Office PowerPoint</Application>
  <PresentationFormat>Widescreen</PresentationFormat>
  <Paragraphs>67</Paragraphs>
  <Slides>13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435</cp:revision>
  <dcterms:created xsi:type="dcterms:W3CDTF">2016-03-09T20:56:57Z</dcterms:created>
  <dcterms:modified xsi:type="dcterms:W3CDTF">2017-07-31T18:39:41Z</dcterms:modified>
</cp:coreProperties>
</file>