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84" r:id="rId2"/>
    <p:sldId id="285" r:id="rId3"/>
    <p:sldId id="286" r:id="rId4"/>
    <p:sldId id="287" r:id="rId5"/>
    <p:sldId id="288" r:id="rId6"/>
    <p:sldId id="289" r:id="rId7"/>
    <p:sldId id="291" r:id="rId8"/>
    <p:sldId id="29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4660"/>
  </p:normalViewPr>
  <p:slideViewPr>
    <p:cSldViewPr snapToGrid="0">
      <p:cViewPr varScale="1">
        <p:scale>
          <a:sx n="76" d="100"/>
          <a:sy n="76" d="100"/>
        </p:scale>
        <p:origin x="39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383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23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42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92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14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26/08/2017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76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26/08/2017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137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26/08/2017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98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26/08/2017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4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26/08/2017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25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26/08/2017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94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658D4-9D60-4601-8A09-7EBB816F6534}" type="datetimeFigureOut">
              <a:rPr lang="en-GB" smtClean="0"/>
              <a:t>26/08/2017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08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94A838-0FF2-4EA8-81C9-FCA5853807DC}"/>
              </a:ext>
            </a:extLst>
          </p:cNvPr>
          <p:cNvSpPr txBox="1"/>
          <p:nvPr/>
        </p:nvSpPr>
        <p:spPr>
          <a:xfrm>
            <a:off x="2147581" y="184558"/>
            <a:ext cx="7885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GENERAL TRUTHS </a:t>
            </a:r>
          </a:p>
          <a:p>
            <a:pPr algn="ctr"/>
            <a:r>
              <a:rPr lang="en-GB" sz="2400" b="1" dirty="0"/>
              <a:t>AND</a:t>
            </a:r>
            <a:r>
              <a:rPr lang="en-GB" sz="3200" b="1" dirty="0"/>
              <a:t> </a:t>
            </a:r>
          </a:p>
          <a:p>
            <a:pPr algn="ctr"/>
            <a:r>
              <a:rPr lang="en-GB" sz="3200" b="1" dirty="0"/>
              <a:t>SCIENTIFIC FACTS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906BCA-7110-4910-A61E-F4089275A72A}"/>
              </a:ext>
            </a:extLst>
          </p:cNvPr>
          <p:cNvSpPr txBox="1"/>
          <p:nvPr/>
        </p:nvSpPr>
        <p:spPr>
          <a:xfrm>
            <a:off x="5591173" y="2577978"/>
            <a:ext cx="86618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A7F92-4944-4131-8854-FDA1973EC07B}"/>
              </a:ext>
            </a:extLst>
          </p:cNvPr>
          <p:cNvSpPr txBox="1"/>
          <p:nvPr/>
        </p:nvSpPr>
        <p:spPr>
          <a:xfrm>
            <a:off x="4815496" y="2577978"/>
            <a:ext cx="241753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FCCE91-7DCC-4635-B8DF-137F81AD7CE2}"/>
              </a:ext>
            </a:extLst>
          </p:cNvPr>
          <p:cNvSpPr txBox="1"/>
          <p:nvPr/>
        </p:nvSpPr>
        <p:spPr>
          <a:xfrm>
            <a:off x="495921" y="3575108"/>
            <a:ext cx="1105668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500" b="1" dirty="0"/>
              <a:t>THERE 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IS</a:t>
            </a:r>
            <a:r>
              <a:rPr lang="en-GB" sz="6500" b="1" dirty="0"/>
              <a:t> A TORNADO THERE 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IS</a:t>
            </a:r>
            <a:r>
              <a:rPr lang="en-GB" sz="6500" b="1" dirty="0"/>
              <a:t> </a:t>
            </a:r>
          </a:p>
          <a:p>
            <a:pPr algn="ctr"/>
            <a:r>
              <a:rPr lang="en-GB" sz="6500" b="1" dirty="0"/>
              <a:t>USUALLY DAMAGE</a:t>
            </a:r>
          </a:p>
        </p:txBody>
      </p:sp>
    </p:spTree>
    <p:extLst>
      <p:ext uri="{BB962C8B-B14F-4D97-AF65-F5344CB8AC3E}">
        <p14:creationId xmlns:p14="http://schemas.microsoft.com/office/powerpoint/2010/main" val="350712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94A838-0FF2-4EA8-81C9-FCA5853807DC}"/>
              </a:ext>
            </a:extLst>
          </p:cNvPr>
          <p:cNvSpPr txBox="1"/>
          <p:nvPr/>
        </p:nvSpPr>
        <p:spPr>
          <a:xfrm>
            <a:off x="5315908" y="2650477"/>
            <a:ext cx="844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prstClr val="black"/>
                </a:solidFill>
              </a:rPr>
              <a:t>OR</a:t>
            </a:r>
            <a:endParaRPr lang="en-GB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906BCA-7110-4910-A61E-F4089275A72A}"/>
              </a:ext>
            </a:extLst>
          </p:cNvPr>
          <p:cNvSpPr txBox="1"/>
          <p:nvPr/>
        </p:nvSpPr>
        <p:spPr>
          <a:xfrm>
            <a:off x="4308449" y="2326308"/>
            <a:ext cx="86618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A7F92-4944-4131-8854-FDA1973EC07B}"/>
              </a:ext>
            </a:extLst>
          </p:cNvPr>
          <p:cNvSpPr txBox="1"/>
          <p:nvPr/>
        </p:nvSpPr>
        <p:spPr>
          <a:xfrm>
            <a:off x="6301851" y="2326308"/>
            <a:ext cx="241753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FCCE91-7DCC-4635-B8DF-137F81AD7CE2}"/>
              </a:ext>
            </a:extLst>
          </p:cNvPr>
          <p:cNvSpPr txBox="1"/>
          <p:nvPr/>
        </p:nvSpPr>
        <p:spPr>
          <a:xfrm>
            <a:off x="403642" y="3323438"/>
            <a:ext cx="1105668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500" b="1" dirty="0"/>
              <a:t>THERE 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IS</a:t>
            </a:r>
            <a:r>
              <a:rPr lang="en-GB" sz="6500" b="1" dirty="0"/>
              <a:t> A TORNADO THERE 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IS</a:t>
            </a:r>
            <a:r>
              <a:rPr lang="en-GB" sz="6500" b="1" dirty="0"/>
              <a:t> </a:t>
            </a:r>
          </a:p>
          <a:p>
            <a:pPr algn="ctr"/>
            <a:r>
              <a:rPr lang="en-GB" sz="6500" b="1" dirty="0"/>
              <a:t>USUALLY DAMAGE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08643BC7-DE6F-46DB-AC61-1229259E78C9}"/>
              </a:ext>
            </a:extLst>
          </p:cNvPr>
          <p:cNvSpPr/>
          <p:nvPr/>
        </p:nvSpPr>
        <p:spPr>
          <a:xfrm>
            <a:off x="279067" y="1529860"/>
            <a:ext cx="3904807" cy="1272477"/>
          </a:xfrm>
          <a:prstGeom prst="wedgeEllipseCallout">
            <a:avLst>
              <a:gd name="adj1" fmla="val 26955"/>
              <a:gd name="adj2" fmla="val 988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ln w="19050">
                  <a:solidFill>
                    <a:sysClr val="windowText" lastClr="000000"/>
                  </a:solidFill>
                </a:ln>
              </a:rPr>
              <a:t>PRESENT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61F488-394E-4A83-9C24-1ADEDC865DD8}"/>
              </a:ext>
            </a:extLst>
          </p:cNvPr>
          <p:cNvSpPr txBox="1"/>
          <p:nvPr/>
        </p:nvSpPr>
        <p:spPr>
          <a:xfrm>
            <a:off x="4308449" y="328904"/>
            <a:ext cx="3506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GENERAL TRUTHS </a:t>
            </a:r>
          </a:p>
          <a:p>
            <a:pPr algn="ctr"/>
            <a:r>
              <a:rPr lang="en-GB" sz="2400" b="1" dirty="0"/>
              <a:t>AND</a:t>
            </a:r>
            <a:r>
              <a:rPr lang="en-GB" sz="3200" b="1" dirty="0"/>
              <a:t> </a:t>
            </a:r>
          </a:p>
          <a:p>
            <a:pPr algn="ctr"/>
            <a:r>
              <a:rPr lang="en-GB" sz="3200" b="1" dirty="0"/>
              <a:t>SCIENTIFIC FACTS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AF1143DD-7939-47C3-B5BD-57FBB4CA46D0}"/>
              </a:ext>
            </a:extLst>
          </p:cNvPr>
          <p:cNvSpPr/>
          <p:nvPr/>
        </p:nvSpPr>
        <p:spPr>
          <a:xfrm>
            <a:off x="8080829" y="5482577"/>
            <a:ext cx="3904807" cy="1272477"/>
          </a:xfrm>
          <a:prstGeom prst="wedgeEllipseCallout">
            <a:avLst>
              <a:gd name="adj1" fmla="val 16858"/>
              <a:gd name="adj2" fmla="val -1193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ln>
                  <a:solidFill>
                    <a:sysClr val="windowText" lastClr="000000"/>
                  </a:solidFill>
                </a:ln>
              </a:rPr>
              <a:t>PRESENT</a:t>
            </a:r>
          </a:p>
        </p:txBody>
      </p:sp>
    </p:spTree>
    <p:extLst>
      <p:ext uri="{BB962C8B-B14F-4D97-AF65-F5344CB8AC3E}">
        <p14:creationId xmlns:p14="http://schemas.microsoft.com/office/powerpoint/2010/main" val="2985020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94A838-0FF2-4EA8-81C9-FCA5853807DC}"/>
              </a:ext>
            </a:extLst>
          </p:cNvPr>
          <p:cNvSpPr txBox="1"/>
          <p:nvPr/>
        </p:nvSpPr>
        <p:spPr>
          <a:xfrm>
            <a:off x="2147581" y="184558"/>
            <a:ext cx="7885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GENERAL TRUTHS </a:t>
            </a:r>
          </a:p>
          <a:p>
            <a:pPr algn="ctr"/>
            <a:r>
              <a:rPr lang="en-GB" sz="2400" b="1" dirty="0"/>
              <a:t>AND</a:t>
            </a:r>
            <a:r>
              <a:rPr lang="en-GB" sz="3200" b="1" dirty="0"/>
              <a:t> </a:t>
            </a:r>
          </a:p>
          <a:p>
            <a:pPr algn="ctr"/>
            <a:r>
              <a:rPr lang="en-GB" sz="3200" b="1" dirty="0"/>
              <a:t>SCIENTIFIC FACTS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906BCA-7110-4910-A61E-F4089275A72A}"/>
              </a:ext>
            </a:extLst>
          </p:cNvPr>
          <p:cNvSpPr txBox="1"/>
          <p:nvPr/>
        </p:nvSpPr>
        <p:spPr>
          <a:xfrm>
            <a:off x="5591173" y="2577978"/>
            <a:ext cx="86618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A7F92-4944-4131-8854-FDA1973EC07B}"/>
              </a:ext>
            </a:extLst>
          </p:cNvPr>
          <p:cNvSpPr txBox="1"/>
          <p:nvPr/>
        </p:nvSpPr>
        <p:spPr>
          <a:xfrm>
            <a:off x="4815496" y="2577978"/>
            <a:ext cx="241753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FCCE91-7DCC-4635-B8DF-137F81AD7CE2}"/>
              </a:ext>
            </a:extLst>
          </p:cNvPr>
          <p:cNvSpPr txBox="1"/>
          <p:nvPr/>
        </p:nvSpPr>
        <p:spPr>
          <a:xfrm>
            <a:off x="495921" y="3575108"/>
            <a:ext cx="1105668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500" b="1" dirty="0"/>
              <a:t>IT 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RAINS </a:t>
            </a:r>
            <a:r>
              <a:rPr lang="en-GB" sz="6500" b="1" dirty="0"/>
              <a:t>THINGS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GET WET</a:t>
            </a:r>
            <a:r>
              <a:rPr lang="en-GB" sz="65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597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2FCCE91-7DCC-4635-B8DF-137F81AD7CE2}"/>
              </a:ext>
            </a:extLst>
          </p:cNvPr>
          <p:cNvSpPr txBox="1"/>
          <p:nvPr/>
        </p:nvSpPr>
        <p:spPr>
          <a:xfrm>
            <a:off x="495921" y="3575108"/>
            <a:ext cx="1105668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6500" b="1" dirty="0">
                <a:solidFill>
                  <a:prstClr val="black"/>
                </a:solidFill>
              </a:rPr>
              <a:t>IT 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RAINS </a:t>
            </a:r>
            <a:r>
              <a:rPr lang="en-GB" sz="6500" b="1" dirty="0">
                <a:solidFill>
                  <a:prstClr val="black"/>
                </a:solidFill>
              </a:rPr>
              <a:t>THINGS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GET WET</a:t>
            </a:r>
            <a:r>
              <a:rPr lang="en-GB" sz="6500" b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08643BC7-DE6F-46DB-AC61-1229259E78C9}"/>
              </a:ext>
            </a:extLst>
          </p:cNvPr>
          <p:cNvSpPr/>
          <p:nvPr/>
        </p:nvSpPr>
        <p:spPr>
          <a:xfrm>
            <a:off x="495921" y="5392642"/>
            <a:ext cx="2915728" cy="1272477"/>
          </a:xfrm>
          <a:prstGeom prst="wedgeEllipseCallout">
            <a:avLst>
              <a:gd name="adj1" fmla="val 38126"/>
              <a:gd name="adj2" fmla="val -1318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PRESENT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61F488-394E-4A83-9C24-1ADEDC865DD8}"/>
              </a:ext>
            </a:extLst>
          </p:cNvPr>
          <p:cNvSpPr txBox="1"/>
          <p:nvPr/>
        </p:nvSpPr>
        <p:spPr>
          <a:xfrm>
            <a:off x="2147581" y="184558"/>
            <a:ext cx="7885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GENERAL TRUTHS </a:t>
            </a:r>
          </a:p>
          <a:p>
            <a:pPr algn="ctr"/>
            <a:r>
              <a:rPr lang="en-GB" sz="2400" b="1" dirty="0"/>
              <a:t>AND</a:t>
            </a:r>
            <a:r>
              <a:rPr lang="en-GB" sz="3200" b="1" dirty="0"/>
              <a:t> </a:t>
            </a:r>
          </a:p>
          <a:p>
            <a:pPr algn="ctr"/>
            <a:r>
              <a:rPr lang="en-GB" sz="3200" b="1" dirty="0"/>
              <a:t>SCIENTIFIC FACTS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AEF69CDA-8AB0-41A2-860D-1C93967B0F58}"/>
              </a:ext>
            </a:extLst>
          </p:cNvPr>
          <p:cNvSpPr/>
          <p:nvPr/>
        </p:nvSpPr>
        <p:spPr>
          <a:xfrm>
            <a:off x="9067702" y="5392642"/>
            <a:ext cx="2915728" cy="1272477"/>
          </a:xfrm>
          <a:prstGeom prst="wedgeEllipseCallout">
            <a:avLst>
              <a:gd name="adj1" fmla="val 13866"/>
              <a:gd name="adj2" fmla="val -1223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PRESENT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CA3AAC-6E63-45A5-98DE-35F121C5D294}"/>
              </a:ext>
            </a:extLst>
          </p:cNvPr>
          <p:cNvSpPr txBox="1"/>
          <p:nvPr/>
        </p:nvSpPr>
        <p:spPr>
          <a:xfrm>
            <a:off x="4737283" y="2806671"/>
            <a:ext cx="844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prstClr val="black"/>
                </a:solidFill>
              </a:rPr>
              <a:t>OR</a:t>
            </a:r>
            <a:endParaRPr lang="en-GB" sz="4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CA59F6-42E0-48DD-AC7A-5493C205D733}"/>
              </a:ext>
            </a:extLst>
          </p:cNvPr>
          <p:cNvSpPr txBox="1"/>
          <p:nvPr/>
        </p:nvSpPr>
        <p:spPr>
          <a:xfrm>
            <a:off x="3729824" y="2482502"/>
            <a:ext cx="86618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A86F60-0763-4564-994B-639D89D7C8C6}"/>
              </a:ext>
            </a:extLst>
          </p:cNvPr>
          <p:cNvSpPr txBox="1"/>
          <p:nvPr/>
        </p:nvSpPr>
        <p:spPr>
          <a:xfrm>
            <a:off x="5882750" y="2482501"/>
            <a:ext cx="241753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WHEN</a:t>
            </a:r>
          </a:p>
        </p:txBody>
      </p:sp>
    </p:spTree>
    <p:extLst>
      <p:ext uri="{BB962C8B-B14F-4D97-AF65-F5344CB8AC3E}">
        <p14:creationId xmlns:p14="http://schemas.microsoft.com/office/powerpoint/2010/main" val="3607142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94A838-0FF2-4EA8-81C9-FCA5853807DC}"/>
              </a:ext>
            </a:extLst>
          </p:cNvPr>
          <p:cNvSpPr txBox="1"/>
          <p:nvPr/>
        </p:nvSpPr>
        <p:spPr>
          <a:xfrm>
            <a:off x="2147581" y="184558"/>
            <a:ext cx="7885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GENERAL TRUTHS </a:t>
            </a:r>
          </a:p>
          <a:p>
            <a:pPr algn="ctr"/>
            <a:r>
              <a:rPr lang="en-GB" sz="2400" b="1" dirty="0"/>
              <a:t>AND</a:t>
            </a:r>
            <a:r>
              <a:rPr lang="en-GB" sz="3200" b="1" dirty="0"/>
              <a:t> </a:t>
            </a:r>
          </a:p>
          <a:p>
            <a:pPr algn="ctr"/>
            <a:r>
              <a:rPr lang="en-GB" sz="3200" b="1" dirty="0"/>
              <a:t>SCIENTIFIC FACTS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906BCA-7110-4910-A61E-F4089275A72A}"/>
              </a:ext>
            </a:extLst>
          </p:cNvPr>
          <p:cNvSpPr txBox="1"/>
          <p:nvPr/>
        </p:nvSpPr>
        <p:spPr>
          <a:xfrm>
            <a:off x="5591173" y="2577978"/>
            <a:ext cx="86618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A7F92-4944-4131-8854-FDA1973EC07B}"/>
              </a:ext>
            </a:extLst>
          </p:cNvPr>
          <p:cNvSpPr txBox="1"/>
          <p:nvPr/>
        </p:nvSpPr>
        <p:spPr>
          <a:xfrm>
            <a:off x="4815496" y="2577978"/>
            <a:ext cx="241753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FCCE91-7DCC-4635-B8DF-137F81AD7CE2}"/>
              </a:ext>
            </a:extLst>
          </p:cNvPr>
          <p:cNvSpPr txBox="1"/>
          <p:nvPr/>
        </p:nvSpPr>
        <p:spPr>
          <a:xfrm>
            <a:off x="495921" y="3575108"/>
            <a:ext cx="1105668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500" b="1" dirty="0"/>
              <a:t>ICE 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MELTS </a:t>
            </a:r>
            <a:r>
              <a:rPr lang="en-GB" sz="6500" b="1" dirty="0"/>
              <a:t>IT 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BECOMES </a:t>
            </a:r>
            <a:r>
              <a:rPr lang="en-GB" sz="6500" b="1" dirty="0">
                <a:solidFill>
                  <a:prstClr val="black"/>
                </a:solidFill>
              </a:rPr>
              <a:t>LIQUID</a:t>
            </a:r>
            <a:endParaRPr lang="en-GB" sz="6500" b="1" dirty="0"/>
          </a:p>
        </p:txBody>
      </p:sp>
    </p:spTree>
    <p:extLst>
      <p:ext uri="{BB962C8B-B14F-4D97-AF65-F5344CB8AC3E}">
        <p14:creationId xmlns:p14="http://schemas.microsoft.com/office/powerpoint/2010/main" val="327312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94A838-0FF2-4EA8-81C9-FCA5853807DC}"/>
              </a:ext>
            </a:extLst>
          </p:cNvPr>
          <p:cNvSpPr txBox="1"/>
          <p:nvPr/>
        </p:nvSpPr>
        <p:spPr>
          <a:xfrm>
            <a:off x="4878798" y="2806670"/>
            <a:ext cx="844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prstClr val="black"/>
                </a:solidFill>
              </a:rPr>
              <a:t>OR</a:t>
            </a:r>
            <a:endParaRPr lang="en-GB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906BCA-7110-4910-A61E-F4089275A72A}"/>
              </a:ext>
            </a:extLst>
          </p:cNvPr>
          <p:cNvSpPr txBox="1"/>
          <p:nvPr/>
        </p:nvSpPr>
        <p:spPr>
          <a:xfrm>
            <a:off x="3871339" y="2482501"/>
            <a:ext cx="86618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A7F92-4944-4131-8854-FDA1973EC07B}"/>
              </a:ext>
            </a:extLst>
          </p:cNvPr>
          <p:cNvSpPr txBox="1"/>
          <p:nvPr/>
        </p:nvSpPr>
        <p:spPr>
          <a:xfrm>
            <a:off x="6024265" y="2482500"/>
            <a:ext cx="241753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WHEN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08643BC7-DE6F-46DB-AC61-1229259E78C9}"/>
              </a:ext>
            </a:extLst>
          </p:cNvPr>
          <p:cNvSpPr/>
          <p:nvPr/>
        </p:nvSpPr>
        <p:spPr>
          <a:xfrm>
            <a:off x="495920" y="4848838"/>
            <a:ext cx="3807631" cy="1816282"/>
          </a:xfrm>
          <a:prstGeom prst="wedgeEllipseCallout">
            <a:avLst>
              <a:gd name="adj1" fmla="val 14781"/>
              <a:gd name="adj2" fmla="val -702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ln w="28575">
                  <a:solidFill>
                    <a:sysClr val="windowText" lastClr="000000"/>
                  </a:solidFill>
                </a:ln>
              </a:rPr>
              <a:t>PRESENT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61F488-394E-4A83-9C24-1ADEDC865DD8}"/>
              </a:ext>
            </a:extLst>
          </p:cNvPr>
          <p:cNvSpPr txBox="1"/>
          <p:nvPr/>
        </p:nvSpPr>
        <p:spPr>
          <a:xfrm>
            <a:off x="2147581" y="184558"/>
            <a:ext cx="7885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GENERAL TRUTHS </a:t>
            </a:r>
          </a:p>
          <a:p>
            <a:pPr algn="ctr"/>
            <a:r>
              <a:rPr lang="en-GB" sz="2400" b="1" dirty="0"/>
              <a:t>AND</a:t>
            </a:r>
            <a:r>
              <a:rPr lang="en-GB" sz="3200" b="1" dirty="0"/>
              <a:t> </a:t>
            </a:r>
          </a:p>
          <a:p>
            <a:pPr algn="ctr"/>
            <a:r>
              <a:rPr lang="en-GB" sz="3200" b="1" dirty="0"/>
              <a:t>SCIENTIFIC FACTS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AEF69CDA-8AB0-41A2-860D-1C93967B0F58}"/>
              </a:ext>
            </a:extLst>
          </p:cNvPr>
          <p:cNvSpPr/>
          <p:nvPr/>
        </p:nvSpPr>
        <p:spPr>
          <a:xfrm>
            <a:off x="7424257" y="4999840"/>
            <a:ext cx="4559173" cy="1665280"/>
          </a:xfrm>
          <a:prstGeom prst="wedgeEllipseCallout">
            <a:avLst>
              <a:gd name="adj1" fmla="val -57217"/>
              <a:gd name="adj2" fmla="val -702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ln w="28575">
                  <a:solidFill>
                    <a:sysClr val="windowText" lastClr="000000"/>
                  </a:solidFill>
                </a:ln>
              </a:rPr>
              <a:t>PRESENT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B2D560-FD26-4842-8AC2-F9BCE534304D}"/>
              </a:ext>
            </a:extLst>
          </p:cNvPr>
          <p:cNvSpPr txBox="1"/>
          <p:nvPr/>
        </p:nvSpPr>
        <p:spPr>
          <a:xfrm>
            <a:off x="495921" y="3575108"/>
            <a:ext cx="1105668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500" b="1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ICE</a:t>
            </a:r>
            <a:r>
              <a:rPr lang="en-GB" sz="6500" b="1" dirty="0"/>
              <a:t> 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MELTS </a:t>
            </a:r>
            <a:r>
              <a:rPr lang="en-GB" sz="6500" b="1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IT</a:t>
            </a:r>
            <a:r>
              <a:rPr lang="en-GB" sz="6500" b="1" dirty="0"/>
              <a:t> 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BECOMES </a:t>
            </a:r>
            <a:r>
              <a:rPr lang="en-GB" sz="6500" b="1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LIQUID</a:t>
            </a:r>
          </a:p>
        </p:txBody>
      </p:sp>
    </p:spTree>
    <p:extLst>
      <p:ext uri="{BB962C8B-B14F-4D97-AF65-F5344CB8AC3E}">
        <p14:creationId xmlns:p14="http://schemas.microsoft.com/office/powerpoint/2010/main" val="2291328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94A838-0FF2-4EA8-81C9-FCA5853807DC}"/>
              </a:ext>
            </a:extLst>
          </p:cNvPr>
          <p:cNvSpPr txBox="1"/>
          <p:nvPr/>
        </p:nvSpPr>
        <p:spPr>
          <a:xfrm>
            <a:off x="2147581" y="184558"/>
            <a:ext cx="7885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GENERAL TRUTHS </a:t>
            </a:r>
          </a:p>
          <a:p>
            <a:pPr algn="ctr"/>
            <a:r>
              <a:rPr lang="en-GB" sz="2400" b="1" dirty="0"/>
              <a:t>AND</a:t>
            </a:r>
            <a:r>
              <a:rPr lang="en-GB" sz="3200" b="1" dirty="0"/>
              <a:t> </a:t>
            </a:r>
          </a:p>
          <a:p>
            <a:pPr algn="ctr"/>
            <a:r>
              <a:rPr lang="en-GB" sz="3200" b="1" dirty="0"/>
              <a:t>SCIENTIFIC FACTS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906BCA-7110-4910-A61E-F4089275A72A}"/>
              </a:ext>
            </a:extLst>
          </p:cNvPr>
          <p:cNvSpPr txBox="1"/>
          <p:nvPr/>
        </p:nvSpPr>
        <p:spPr>
          <a:xfrm>
            <a:off x="1454652" y="3845274"/>
            <a:ext cx="86618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IF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A7F92-4944-4131-8854-FDA1973EC07B}"/>
              </a:ext>
            </a:extLst>
          </p:cNvPr>
          <p:cNvSpPr txBox="1"/>
          <p:nvPr/>
        </p:nvSpPr>
        <p:spPr>
          <a:xfrm>
            <a:off x="419028" y="4528153"/>
            <a:ext cx="241753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500" b="1" dirty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FCCE91-7DCC-4635-B8DF-137F81AD7CE2}"/>
              </a:ext>
            </a:extLst>
          </p:cNvPr>
          <p:cNvSpPr txBox="1"/>
          <p:nvPr/>
        </p:nvSpPr>
        <p:spPr>
          <a:xfrm>
            <a:off x="1800938" y="4118425"/>
            <a:ext cx="1105668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500" b="1" dirty="0"/>
              <a:t>IT </a:t>
            </a:r>
            <a:r>
              <a:rPr lang="en-GB" sz="6500" b="1" dirty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RAINS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en-GB" sz="6500" b="1" dirty="0"/>
              <a:t>THINGS</a:t>
            </a:r>
            <a:r>
              <a:rPr lang="en-GB" sz="6500" b="1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en-GB" sz="6500" b="1" dirty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GET WET</a:t>
            </a:r>
            <a:r>
              <a:rPr lang="en-GB" sz="6500" b="1" dirty="0">
                <a:ln w="38100">
                  <a:solidFill>
                    <a:schemeClr val="tx1"/>
                  </a:solidFill>
                </a:ln>
              </a:rPr>
              <a:t> 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E107E450-5420-42AF-AF91-D9A5FD1EBDDF}"/>
              </a:ext>
            </a:extLst>
          </p:cNvPr>
          <p:cNvSpPr/>
          <p:nvPr/>
        </p:nvSpPr>
        <p:spPr>
          <a:xfrm>
            <a:off x="2147581" y="1754218"/>
            <a:ext cx="5553777" cy="1548303"/>
          </a:xfrm>
          <a:prstGeom prst="wedgeEllipseCallout">
            <a:avLst>
              <a:gd name="adj1" fmla="val -47869"/>
              <a:gd name="adj2" fmla="val 89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 w="19050">
                  <a:solidFill>
                    <a:sysClr val="windowText" lastClr="000000"/>
                  </a:solidFill>
                </a:ln>
              </a:rPr>
              <a:t>IN THE EVENT IT HAPPENS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1D802CB-8E79-419C-B04D-E443EB075A14}"/>
              </a:ext>
            </a:extLst>
          </p:cNvPr>
          <p:cNvSpPr/>
          <p:nvPr/>
        </p:nvSpPr>
        <p:spPr>
          <a:xfrm>
            <a:off x="3705269" y="5093424"/>
            <a:ext cx="5553777" cy="1548303"/>
          </a:xfrm>
          <a:prstGeom prst="wedgeEllipseCallout">
            <a:avLst>
              <a:gd name="adj1" fmla="val -65201"/>
              <a:gd name="adj2" fmla="val -430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 w="28575">
                  <a:solidFill>
                    <a:sysClr val="windowText" lastClr="000000"/>
                  </a:solidFill>
                </a:ln>
              </a:rPr>
              <a:t>AT THE TIME IT HAPPENS</a:t>
            </a:r>
          </a:p>
        </p:txBody>
      </p:sp>
    </p:spTree>
    <p:extLst>
      <p:ext uri="{BB962C8B-B14F-4D97-AF65-F5344CB8AC3E}">
        <p14:creationId xmlns:p14="http://schemas.microsoft.com/office/powerpoint/2010/main" val="1928275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4448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109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20</cp:revision>
  <dcterms:created xsi:type="dcterms:W3CDTF">2017-08-13T16:41:42Z</dcterms:created>
  <dcterms:modified xsi:type="dcterms:W3CDTF">2017-08-26T10:40:30Z</dcterms:modified>
</cp:coreProperties>
</file>