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48E5-D612-4D80-B235-71F3D09BB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888B4-72DF-45D0-963A-614FBB67F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13541-DC80-41C6-8C26-A5E3F206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E1A3E-9BF5-48CE-B6B9-B99462BF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B1A09-4F19-49BE-9F90-5743C092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1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B394-CC59-49DB-B5D7-313CD944E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EB1AC-9F84-436A-ABB0-599D1310F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2241E-0E44-4634-B918-DA2093E4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32F73-781D-4C14-96A8-E598A9FE0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C8DF-AC72-4286-99EE-0FB894BC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3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C690C-BB61-4300-9107-99C399E69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28665-2F65-45B9-813D-6BBD059B9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06443-D43F-4F47-872C-97D5D46A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8A496-B57C-4A73-AD0A-DD8E7591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FCE52-E07E-4BFE-AB27-38D8D51D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9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15A4-FA6A-456A-A092-E4954FB4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8E65F-7F29-4322-9BB7-1B19DE36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818FD-646E-4332-8BBA-2FB1371E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3BF89-A66E-4FB1-B020-B4F5A218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6EF73-263F-4D31-B2F9-E530DA30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04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C2ABD-1CBF-42C6-B8CB-4F95B8265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F992F-9402-4D5E-9190-26E3AE59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E0E78-44A6-4486-98C6-CB619852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A329F-1771-46B1-B49D-13919899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690D6-06C0-44B2-B256-3000B236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3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B8557-9AF8-4D54-8051-A5E24A6B8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3347C-FBDC-4A37-B418-4AB45E58A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69DF2-9257-4163-AB02-A853F9B9E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84A8E-FEA2-46D5-8A43-7CA8AE29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3FB08-4EC9-4706-8CB4-5EED2C33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0DE1F-609F-48DA-9FCD-AC2007BC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AB8AB-9CAF-4533-AE92-A680BBA92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28871-205B-4E36-8D78-8A522803E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44A28-B52A-45DD-A22A-A1F5E2BE4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437DF-2FC0-4144-8D0E-87C42BBF3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92987-1BC7-479B-BE99-3B60B0B51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22922-DBA2-470D-8AC1-AA40656B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FC90B7-62DC-4D3B-8621-D951FE147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9F23B-305D-400A-8DE1-7708F4BC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66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3CD8-44EB-4062-B95C-886D0091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FA006-1D99-47D7-8964-209458489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F91C6-899E-4A46-9C7E-2BB9EC1B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D2765-3AC1-47AC-909B-827C3B1F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5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79D73-75C4-4373-8358-D9989B5F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176DB-97C4-48D9-AFBF-11D8835C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867D7-5CE7-45D3-90F3-F9548176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0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3581-8D4C-4D13-A735-E70F5D64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FC290-3D8C-4938-A9A3-C6E562F61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F0086-F230-4F4B-90FD-F54E86AE1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E3C2F-30DB-4BAE-AE25-330C2051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8431E-02D7-4E71-9D3A-5D0FAA7F0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AB42A-5B25-4A3E-958C-447B80EBB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1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EB310-9457-4DD3-B8AE-6636E724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18E75-6ACB-46AD-8CAD-8FE1A67A8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31514-CB72-4C80-AFA0-51C2FF899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DC8CD-9B82-4106-B2FA-6EC06465B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17391-7185-4DC5-86B6-C0FC0EAE0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A6C69-4962-4B44-9A05-7D013DE49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2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11AA7C-3848-46EC-B0CA-311296579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94BA3-C417-48B2-A1E5-A9CC2AF9A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E23FA-0C9B-4D66-BDDB-E5FD77776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78AEF-416A-48ED-9422-930159BC8F28}" type="datetimeFigureOut">
              <a:rPr lang="en-GB" smtClean="0"/>
              <a:t>01/08/2017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D5800-8E2E-46C1-8D09-C7EBE6AC8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FA736-29DC-4A95-AFE4-1216470DC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981A-AC89-479D-8AF1-19F800B18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11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457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2017-07-23T16:25:40Z</dcterms:created>
  <dcterms:modified xsi:type="dcterms:W3CDTF">2017-07-31T22:08:58Z</dcterms:modified>
</cp:coreProperties>
</file>