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"/>
  </p:notesMasterIdLst>
  <p:sldIdLst>
    <p:sldId id="263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2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3D9DC-CCEF-4C21-B9D2-45A54F6DF611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92003-52C1-4164-A0CB-6FED99AB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286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7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601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029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33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75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086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81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276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42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67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20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82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48082"/>
            <a:ext cx="12192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Have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used to make </a:t>
            </a:r>
            <a:r>
              <a:rPr kumimoji="0" lang="en-GB" sz="36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Perfect forms 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verbs.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Have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you ever </a:t>
            </a:r>
            <a:r>
              <a:rPr kumimoji="0" lang="en-GB" sz="36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visited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my country?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She </a:t>
            </a:r>
            <a:r>
              <a:rPr kumimoji="0" lang="en-GB" sz="36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has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never </a:t>
            </a:r>
            <a:r>
              <a:rPr kumimoji="0" lang="en-GB" sz="36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seen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 elephant.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</a:t>
            </a:r>
            <a:r>
              <a:rPr kumimoji="0" lang="en-GB" sz="36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have been 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queuing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hours!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ot Equal 1">
            <a:extLst>
              <a:ext uri="{FF2B5EF4-FFF2-40B4-BE49-F238E27FC236}">
                <a16:creationId xmlns:a16="http://schemas.microsoft.com/office/drawing/2014/main" id="{F97B5403-ECEF-49A4-ABB3-A1131577905D}"/>
              </a:ext>
            </a:extLst>
          </p:cNvPr>
          <p:cNvSpPr/>
          <p:nvPr/>
        </p:nvSpPr>
        <p:spPr>
          <a:xfrm>
            <a:off x="226503" y="6199464"/>
            <a:ext cx="763398" cy="436228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882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75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75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75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75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75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75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75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75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75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94FDA11A-50CA-4EF0-A585-920D38F639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72"/>
          <a:stretch/>
        </p:blipFill>
        <p:spPr>
          <a:xfrm>
            <a:off x="766618" y="-1"/>
            <a:ext cx="11296073" cy="367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047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32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99</cp:revision>
  <dcterms:created xsi:type="dcterms:W3CDTF">2017-07-30T12:02:52Z</dcterms:created>
  <dcterms:modified xsi:type="dcterms:W3CDTF">2017-08-26T22:51:54Z</dcterms:modified>
</cp:coreProperties>
</file>