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4660"/>
  </p:normalViewPr>
  <p:slideViewPr>
    <p:cSldViewPr snapToGrid="0">
      <p:cViewPr varScale="1">
        <p:scale>
          <a:sx n="41" d="100"/>
          <a:sy n="41" d="100"/>
        </p:scale>
        <p:origin x="56" y="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microsoft.com/office/2015/10/relationships/revisionInfo" Target="revisionInfo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8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2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2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4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6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3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8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5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4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58D4-9D60-4601-8A09-7EBB816F6534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8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2017-08-13T16:41:42Z</dcterms:created>
  <dcterms:modified xsi:type="dcterms:W3CDTF">2017-08-27T11:49:34Z</dcterms:modified>
</cp:coreProperties>
</file>