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22" autoAdjust="0"/>
    <p:restoredTop sz="94660"/>
  </p:normalViewPr>
  <p:slideViewPr>
    <p:cSldViewPr snapToGrid="0">
      <p:cViewPr varScale="1">
        <p:scale>
          <a:sx n="36" d="100"/>
          <a:sy n="36" d="100"/>
        </p:scale>
        <p:origin x="31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13/08/2017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64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13/08/2017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79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13/08/2017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82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13/08/2017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0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13/08/2017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965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13/08/2017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56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13/08/2017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13/08/2017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34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13/08/2017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23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13/08/2017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72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13/08/2017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24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013B3-3278-40C1-8345-3BDEDDBB7437}" type="datetimeFigureOut">
              <a:rPr lang="en-GB" smtClean="0"/>
              <a:t>13/08/2017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23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977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100</cp:revision>
  <dcterms:created xsi:type="dcterms:W3CDTF">2017-07-30T12:02:52Z</dcterms:created>
  <dcterms:modified xsi:type="dcterms:W3CDTF">2017-08-13T15:42:23Z</dcterms:modified>
</cp:coreProperties>
</file>