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70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822" autoAdjust="0"/>
    <p:restoredTop sz="94660"/>
  </p:normalViewPr>
  <p:slideViewPr>
    <p:cSldViewPr snapToGrid="0">
      <p:cViewPr varScale="1">
        <p:scale>
          <a:sx n="40" d="100"/>
          <a:sy n="40" d="100"/>
        </p:scale>
        <p:origin x="36" y="7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013B3-3278-40C1-8345-3BDEDDBB7437}" type="datetimeFigureOut">
              <a:rPr lang="en-GB" smtClean="0"/>
              <a:t>11/08/2017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77EEA-5D7A-4657-AD99-78B0C95F0F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46423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013B3-3278-40C1-8345-3BDEDDBB7437}" type="datetimeFigureOut">
              <a:rPr lang="en-GB" smtClean="0"/>
              <a:t>11/08/2017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77EEA-5D7A-4657-AD99-78B0C95F0F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7799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013B3-3278-40C1-8345-3BDEDDBB7437}" type="datetimeFigureOut">
              <a:rPr lang="en-GB" smtClean="0"/>
              <a:t>11/08/2017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77EEA-5D7A-4657-AD99-78B0C95F0F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08200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013B3-3278-40C1-8345-3BDEDDBB7437}" type="datetimeFigureOut">
              <a:rPr lang="en-GB" smtClean="0"/>
              <a:t>11/08/2017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77EEA-5D7A-4657-AD99-78B0C95F0F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605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013B3-3278-40C1-8345-3BDEDDBB7437}" type="datetimeFigureOut">
              <a:rPr lang="en-GB" smtClean="0"/>
              <a:t>11/08/2017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77EEA-5D7A-4657-AD99-78B0C95F0F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69656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013B3-3278-40C1-8345-3BDEDDBB7437}" type="datetimeFigureOut">
              <a:rPr lang="en-GB" smtClean="0"/>
              <a:t>11/08/2017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77EEA-5D7A-4657-AD99-78B0C95F0F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3566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013B3-3278-40C1-8345-3BDEDDBB7437}" type="datetimeFigureOut">
              <a:rPr lang="en-GB" smtClean="0"/>
              <a:t>11/08/2017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77EEA-5D7A-4657-AD99-78B0C95F0F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41513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013B3-3278-40C1-8345-3BDEDDBB7437}" type="datetimeFigureOut">
              <a:rPr lang="en-GB" smtClean="0"/>
              <a:t>11/08/2017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77EEA-5D7A-4657-AD99-78B0C95F0F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43482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013B3-3278-40C1-8345-3BDEDDBB7437}" type="datetimeFigureOut">
              <a:rPr lang="en-GB" smtClean="0"/>
              <a:t>11/08/2017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77EEA-5D7A-4657-AD99-78B0C95F0F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42346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013B3-3278-40C1-8345-3BDEDDBB7437}" type="datetimeFigureOut">
              <a:rPr lang="en-GB" smtClean="0"/>
              <a:t>11/08/2017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77EEA-5D7A-4657-AD99-78B0C95F0F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87281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013B3-3278-40C1-8345-3BDEDDBB7437}" type="datetimeFigureOut">
              <a:rPr lang="en-GB" smtClean="0"/>
              <a:t>11/08/2017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77EEA-5D7A-4657-AD99-78B0C95F0F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22455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4013B3-3278-40C1-8345-3BDEDDBB7437}" type="datetimeFigureOut">
              <a:rPr lang="en-GB" smtClean="0"/>
              <a:t>11/08/2017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477EEA-5D7A-4657-AD99-78B0C95F0F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7230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audio" Target="NULL" TargetMode="External"/><Relationship Id="rId7" Type="http://schemas.openxmlformats.org/officeDocument/2006/relationships/image" Target="../media/image1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4.png"/><Relationship Id="rId5" Type="http://schemas.microsoft.com/office/2007/relationships/media" Target="../media/media3.wav"/><Relationship Id="rId10" Type="http://schemas.openxmlformats.org/officeDocument/2006/relationships/image" Target="../media/image3.png"/><Relationship Id="rId4" Type="http://schemas.microsoft.com/office/2007/relationships/media" Target="../media/media2.wav"/><Relationship Id="rId9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4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4599" y="3780952"/>
            <a:ext cx="11487704" cy="2823359"/>
          </a:xfrm>
          <a:prstGeom prst="rect">
            <a:avLst/>
          </a:prstGeom>
          <a:effectLst>
            <a:glow rad="1905000">
              <a:schemeClr val="accent4">
                <a:satMod val="175000"/>
              </a:schemeClr>
            </a:glo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85244" y="1699413"/>
            <a:ext cx="1804572" cy="2462997"/>
          </a:xfrm>
          <a:prstGeom prst="rect">
            <a:avLst/>
          </a:prstGeom>
        </p:spPr>
      </p:pic>
      <p:pic>
        <p:nvPicPr>
          <p:cNvPr id="7" name="storyboard introWIP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0054512" y="1056364"/>
            <a:ext cx="653988" cy="71892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054797" y="338502"/>
            <a:ext cx="3865466" cy="1297878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543853" y="1738454"/>
            <a:ext cx="400050" cy="44767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obs track">
            <a:hlinkClick r:id="" action="ppaction://media"/>
            <a:extLst>
              <a:ext uri="{FF2B5EF4-FFF2-40B4-BE49-F238E27FC236}">
                <a16:creationId xmlns:a16="http://schemas.microsoft.com/office/drawing/2014/main" id="{EF743B9E-A67E-4C2C-8B1E-F15CC6D06FA1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end="52639.526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955501" y="3095508"/>
            <a:ext cx="406400" cy="406400"/>
          </a:xfrm>
          <a:prstGeom prst="rect">
            <a:avLst/>
          </a:prstGeom>
        </p:spPr>
      </p:pic>
      <p:pic>
        <p:nvPicPr>
          <p:cNvPr id="11" name="Our plans can-be private, but we must tell the children">
            <a:hlinkClick r:id="" action="ppaction://media"/>
            <a:extLst>
              <a:ext uri="{FF2B5EF4-FFF2-40B4-BE49-F238E27FC236}">
                <a16:creationId xmlns:a16="http://schemas.microsoft.com/office/drawing/2014/main" id="{F8FEDB1A-56FC-4F95-B711-F3AF8113DB93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5">
                  <p14:trim end="19772.6875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2617965" y="3929576"/>
            <a:ext cx="406400" cy="406400"/>
          </a:xfrm>
          <a:prstGeom prst="rect">
            <a:avLst/>
          </a:prstGeom>
        </p:spPr>
      </p:pic>
      <p:pic>
        <p:nvPicPr>
          <p:cNvPr id="12" name="obs track">
            <a:hlinkClick r:id="" action="ppaction://media"/>
            <a:extLst>
              <a:ext uri="{FF2B5EF4-FFF2-40B4-BE49-F238E27FC236}">
                <a16:creationId xmlns:a16="http://schemas.microsoft.com/office/drawing/2014/main" id="{4501D39C-5F89-45BF-9870-A016ABADECBD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st="10321" end="42715.526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3904044" y="3095508"/>
            <a:ext cx="406400" cy="406400"/>
          </a:xfrm>
          <a:prstGeom prst="rect">
            <a:avLst/>
          </a:prstGeom>
        </p:spPr>
      </p:pic>
      <p:pic>
        <p:nvPicPr>
          <p:cNvPr id="13" name="obs track">
            <a:hlinkClick r:id="" action="ppaction://media"/>
            <a:extLst>
              <a:ext uri="{FF2B5EF4-FFF2-40B4-BE49-F238E27FC236}">
                <a16:creationId xmlns:a16="http://schemas.microsoft.com/office/drawing/2014/main" id="{FB1B291A-A7F5-4FBF-AA78-F51FC6AE6EFD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st="19439" end="28262.526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6131987" y="3127996"/>
            <a:ext cx="406400" cy="406400"/>
          </a:xfrm>
          <a:prstGeom prst="rect">
            <a:avLst/>
          </a:prstGeom>
        </p:spPr>
      </p:pic>
      <p:pic>
        <p:nvPicPr>
          <p:cNvPr id="14" name="obs track">
            <a:hlinkClick r:id="" action="ppaction://media"/>
            <a:extLst>
              <a:ext uri="{FF2B5EF4-FFF2-40B4-BE49-F238E27FC236}">
                <a16:creationId xmlns:a16="http://schemas.microsoft.com/office/drawing/2014/main" id="{BF009097-8600-4070-9A13-AF8B3B5B5237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st="39940" end="12312.526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080530" y="3106225"/>
            <a:ext cx="406400" cy="406400"/>
          </a:xfrm>
          <a:prstGeom prst="rect">
            <a:avLst/>
          </a:prstGeom>
        </p:spPr>
      </p:pic>
      <p:pic>
        <p:nvPicPr>
          <p:cNvPr id="15" name="obs track">
            <a:hlinkClick r:id="" action="ppaction://media"/>
            <a:extLst>
              <a:ext uri="{FF2B5EF4-FFF2-40B4-BE49-F238E27FC236}">
                <a16:creationId xmlns:a16="http://schemas.microsoft.com/office/drawing/2014/main" id="{F68841E2-2578-4C1D-9811-CD9A013D5EB9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st="52896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778702" y="3098968"/>
            <a:ext cx="406400" cy="406400"/>
          </a:xfrm>
          <a:prstGeom prst="rect">
            <a:avLst/>
          </a:prstGeom>
        </p:spPr>
      </p:pic>
      <p:pic>
        <p:nvPicPr>
          <p:cNvPr id="16" name="Our plans can-be private, but we must tell the children">
            <a:hlinkClick r:id="" action="ppaction://media"/>
            <a:extLst>
              <a:ext uri="{FF2B5EF4-FFF2-40B4-BE49-F238E27FC236}">
                <a16:creationId xmlns:a16="http://schemas.microsoft.com/office/drawing/2014/main" id="{94A6C625-1E61-4121-A6A5-E12387E45E7C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5">
                  <p14:trim st="6086" end="14654.6875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4663214" y="3929576"/>
            <a:ext cx="406400" cy="406400"/>
          </a:xfrm>
          <a:prstGeom prst="rect">
            <a:avLst/>
          </a:prstGeom>
        </p:spPr>
      </p:pic>
      <p:pic>
        <p:nvPicPr>
          <p:cNvPr id="17" name="Our plans can-be private, but we must tell the children">
            <a:hlinkClick r:id="" action="ppaction://media"/>
            <a:extLst>
              <a:ext uri="{FF2B5EF4-FFF2-40B4-BE49-F238E27FC236}">
                <a16:creationId xmlns:a16="http://schemas.microsoft.com/office/drawing/2014/main" id="{91FC4F2F-BC76-4DC2-8782-9455889FD483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5">
                  <p14:trim st="11000" end="8973.6875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7101914" y="3911267"/>
            <a:ext cx="406400" cy="406400"/>
          </a:xfrm>
          <a:prstGeom prst="rect">
            <a:avLst/>
          </a:prstGeom>
        </p:spPr>
      </p:pic>
      <p:pic>
        <p:nvPicPr>
          <p:cNvPr id="18" name="Our plans can-be private, but we must tell the children">
            <a:hlinkClick r:id="" action="ppaction://media"/>
            <a:extLst>
              <a:ext uri="{FF2B5EF4-FFF2-40B4-BE49-F238E27FC236}">
                <a16:creationId xmlns:a16="http://schemas.microsoft.com/office/drawing/2014/main" id="{C48E135E-35FC-4298-85F5-E8CCDBE0CE43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5">
                  <p14:trim st="16753" end="550.6875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147163" y="3911267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336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0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4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4949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5437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4552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4469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9887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5236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5336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7906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4692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4490" showWhenStopped="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22449" showWhenStopped="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100000" showWhenStopped="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27551" showWhenStopped="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33673" showWhenStopped="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28571" showWhenStopped="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38776" showWhenStopped="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100000" showWhenStopped="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100000" showWhenStopped="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100000" showWhenStopped="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895</TotalTime>
  <Words>0</Words>
  <Application>Microsoft Office PowerPoint</Application>
  <PresentationFormat>Widescreen</PresentationFormat>
  <Paragraphs>0</Paragraphs>
  <Slides>1</Slides>
  <Notes>0</Notes>
  <HiddenSlides>0</HiddenSlides>
  <MMClips>10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Will de Marvell</dc:creator>
  <cp:lastModifiedBy>Will de Marvell</cp:lastModifiedBy>
  <cp:revision>98</cp:revision>
  <dcterms:created xsi:type="dcterms:W3CDTF">2017-07-30T12:02:52Z</dcterms:created>
  <dcterms:modified xsi:type="dcterms:W3CDTF">2017-08-11T20:11:15Z</dcterms:modified>
</cp:coreProperties>
</file>