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 snapToGrid="0">
      <p:cViewPr varScale="1">
        <p:scale>
          <a:sx n="34" d="100"/>
          <a:sy n="34" d="100"/>
        </p:scale>
        <p:origin x="68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6DDC-0667-4F1F-A0C2-BE4151B89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3EB60-2D76-4F9A-8FA5-332B09AE9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CDDB-D01E-4F7D-B473-D68B7239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F570-CD97-4FDB-98D1-8467E3D4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6D9F8-E659-4398-937E-462129F3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436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0CA6-F363-4677-8C08-D81AF1C0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A5D3F-5EF8-41ED-A35A-2C77CE1D0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55B05-6BF5-4378-B81F-0B8E175A8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E70AA-2603-4729-80B2-06C2EFC0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90B1-6E98-4CF9-8439-C0284849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09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75C0D-E937-4191-B7AC-C33B6784A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AD28F-2ECF-44E8-A1DF-0F1334AF0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CEA7-CF86-4934-A20A-973B0C658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7E53D-80D7-45C9-A20D-134C5B87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2E0D8-C403-43CC-9BCB-EB45A79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901B-3503-46EB-9DD4-8EE0CBD4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49D1-4B3E-4DB8-AC4A-1CE30902D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AD604-0171-43A3-B3EA-55E11946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C56C1-3FF6-433F-B626-BDD68BC5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BD704-66A2-4179-978C-C222171B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02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55C9-C454-4468-9AD7-CB90044E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432ED-6B63-4835-8BEB-F2124FE87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0150F-7D21-4C44-8F2D-F67629B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0CF85-81C8-432B-8EA8-40E183D6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551C6-697B-4B23-9715-ADE3069A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7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F190-7520-43BE-8A63-4A0DF1B0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89C03-84B2-4373-BDCE-303A0276E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F7AA9-F8E5-48AE-B53A-B74C99A57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0AD4-5298-4166-A14B-641F24BF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A546-2F2E-44CF-ADCA-975017C0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89A0-887E-4786-AF71-3B3A5FCB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2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8835-1D95-4888-AD1A-CEC6DBB6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B2D4C-BB2E-426E-9397-0C5FAFC1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F267C-5048-40FE-822F-38BAA83E0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50E8C-6279-4DCD-AA51-597B3FB30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51190-86C5-407D-9C01-8B993862A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E74CAA-34D5-4FAF-ACF7-01C64CAA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726C7-78E4-48BF-8375-3E913699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57B02-69EA-425E-9AE8-6075753A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7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2A3A-4C6F-47A3-A9CE-0BE8A1C3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F9703-5597-436E-8AB2-8ED5DCAC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E1C91-9F3C-4114-9849-067BDE4E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04BC2-DF6D-4240-89DE-A46A2E7F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95DE6-15DB-4BCB-AFB8-AA55B966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BA93A-160B-4CEE-B17A-87A7AB29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356C4-57F6-4135-8319-625A65D5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64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9A8F3-DAB3-4E81-B0B1-33BF3896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E6AE-A9E9-4D45-A34C-6336863D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6E5E4-2DF8-427E-A496-BA435DA1D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F0AB1-9B85-4782-B1F8-3B95E0B0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A446E-B152-4BDC-9574-D55B08CC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B563E-F156-4A57-9E30-1C24B6E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74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19D7-5D7E-435C-AF8C-F73DC8B5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5D531-4B23-4FDF-93AE-5B4D7998F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10033-815D-46F7-9434-7DFB5C2B5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4796B-292D-4AA9-8B8C-07876F37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027B7-1276-421E-BFB6-5089C649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0D05A-7852-48C9-957C-F3A102CA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9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5A48C-27DB-4CCF-8E64-BA5C179A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ED761-F35A-4AB4-AD1E-634925572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CF9BF-A2F3-4109-A623-A938552DD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0CE4-665F-4E5E-9402-D6DB6E2387E9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83FC4-0375-41CA-9471-02F3A62C6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344A4-AEFC-4EE3-B239-3512EF1EF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15D0E-B3CE-4FBC-92D5-717BBB1C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25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1a">
            <a:hlinkClick r:id="" action="ppaction://media"/>
            <a:extLst>
              <a:ext uri="{FF2B5EF4-FFF2-40B4-BE49-F238E27FC236}">
                <a16:creationId xmlns:a16="http://schemas.microsoft.com/office/drawing/2014/main" id="{B363E279-886D-439B-BD8A-61C822291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1701" y="3369733"/>
            <a:ext cx="5794964" cy="32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7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2017-08-13T16:26:11Z</dcterms:created>
  <dcterms:modified xsi:type="dcterms:W3CDTF">2017-08-13T21:32:44Z</dcterms:modified>
</cp:coreProperties>
</file>