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4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90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77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22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29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44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46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02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01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93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7010-8FC4-49D8-855D-67A62CA1D76E}" type="datetimeFigureOut">
              <a:rPr lang="de-DE" smtClean="0"/>
              <a:t>07.05.2017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84779-9A38-4FAA-A142-86440C129D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26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75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</dc:creator>
  <cp:lastModifiedBy>Will</cp:lastModifiedBy>
  <cp:revision>1</cp:revision>
  <dcterms:created xsi:type="dcterms:W3CDTF">2017-05-07T21:57:10Z</dcterms:created>
  <dcterms:modified xsi:type="dcterms:W3CDTF">2017-05-07T21:58:09Z</dcterms:modified>
</cp:coreProperties>
</file>