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6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225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307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71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163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41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03/09/2017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389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03/09/2017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885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03/09/2017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868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03/09/2017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726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03/09/2017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649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03/09/2017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63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9DB41-245E-4613-8477-D85445DB36BA}" type="datetimeFigureOut">
              <a:rPr lang="en-GB" smtClean="0"/>
              <a:t>03/09/2017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420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2C5E0877-0487-4C0A-959C-54C5878DA0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040335" cy="685800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1315A1B6-5BB1-4819-B51F-7F6C824DE7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704238">
            <a:off x="4878852" y="2162755"/>
            <a:ext cx="2588535" cy="2213497"/>
          </a:xfrm>
          <a:prstGeom prst="rect">
            <a:avLst/>
          </a:prstGeom>
        </p:spPr>
      </p:pic>
      <p:sp>
        <p:nvSpPr>
          <p:cNvPr id="13" name="Arrow: Right 12">
            <a:extLst>
              <a:ext uri="{FF2B5EF4-FFF2-40B4-BE49-F238E27FC236}">
                <a16:creationId xmlns:a16="http://schemas.microsoft.com/office/drawing/2014/main" id="{16E63124-6CE4-42D8-8BF3-1ADB1CD27713}"/>
              </a:ext>
            </a:extLst>
          </p:cNvPr>
          <p:cNvSpPr/>
          <p:nvPr/>
        </p:nvSpPr>
        <p:spPr>
          <a:xfrm rot="19485375">
            <a:off x="2846415" y="3800874"/>
            <a:ext cx="2410507" cy="12812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469900">
                    <a:prstClr val="white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INCREASE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6674A07-5BFA-4F3C-96C0-F32C024CD0D6}"/>
              </a:ext>
            </a:extLst>
          </p:cNvPr>
          <p:cNvSpPr txBox="1"/>
          <p:nvPr/>
        </p:nvSpPr>
        <p:spPr>
          <a:xfrm>
            <a:off x="7093820" y="991402"/>
            <a:ext cx="16651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2F3B5FF-AA19-4746-8906-A645F116FA1C}"/>
              </a:ext>
            </a:extLst>
          </p:cNvPr>
          <p:cNvSpPr txBox="1"/>
          <p:nvPr/>
        </p:nvSpPr>
        <p:spPr>
          <a:xfrm>
            <a:off x="1721319" y="4843187"/>
            <a:ext cx="11662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LESS</a:t>
            </a:r>
          </a:p>
        </p:txBody>
      </p:sp>
      <p:sp>
        <p:nvSpPr>
          <p:cNvPr id="21" name="Not Equal 20">
            <a:extLst>
              <a:ext uri="{FF2B5EF4-FFF2-40B4-BE49-F238E27FC236}">
                <a16:creationId xmlns:a16="http://schemas.microsoft.com/office/drawing/2014/main" id="{1DB35821-498C-496E-962F-73FB9F8A886F}"/>
              </a:ext>
            </a:extLst>
          </p:cNvPr>
          <p:cNvSpPr/>
          <p:nvPr/>
        </p:nvSpPr>
        <p:spPr>
          <a:xfrm>
            <a:off x="10976200" y="5881036"/>
            <a:ext cx="856649" cy="539014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FC26532-ED70-48FF-A743-B94F0B25A4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4104" y="769698"/>
            <a:ext cx="3145809" cy="2786113"/>
          </a:xfrm>
          <a:prstGeom prst="rect">
            <a:avLst/>
          </a:prstGeom>
        </p:spPr>
      </p:pic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4EBDB1FE-A71C-4180-8666-975B61B33F12}"/>
              </a:ext>
            </a:extLst>
          </p:cNvPr>
          <p:cNvSpPr/>
          <p:nvPr/>
        </p:nvSpPr>
        <p:spPr>
          <a:xfrm>
            <a:off x="1787306" y="1015419"/>
            <a:ext cx="2948596" cy="2294672"/>
          </a:xfrm>
          <a:prstGeom prst="wedgeEllipseCallout">
            <a:avLst>
              <a:gd name="adj1" fmla="val 9566"/>
              <a:gd name="adj2" fmla="val 828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 w="3175">
                  <a:solidFill>
                    <a:sysClr val="windowText" lastClr="000000"/>
                  </a:solidFill>
                </a:ln>
                <a:solidFill>
                  <a:prstClr val="black"/>
                </a:solidFill>
                <a:effectLst>
                  <a:glow rad="647700">
                    <a:prstClr val="white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GETTING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 w="3175">
                  <a:solidFill>
                    <a:sysClr val="windowText" lastClr="000000"/>
                  </a:solidFill>
                </a:ln>
                <a:solidFill>
                  <a:prstClr val="black"/>
                </a:solidFill>
                <a:effectLst>
                  <a:glow rad="647700">
                    <a:prstClr val="white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LARGER</a:t>
            </a:r>
          </a:p>
        </p:txBody>
      </p:sp>
      <p:sp>
        <p:nvSpPr>
          <p:cNvPr id="12" name="Speech Bubble: Oval 11">
            <a:extLst>
              <a:ext uri="{FF2B5EF4-FFF2-40B4-BE49-F238E27FC236}">
                <a16:creationId xmlns:a16="http://schemas.microsoft.com/office/drawing/2014/main" id="{D75E25EE-C6B0-4160-B047-098D031C7E55}"/>
              </a:ext>
            </a:extLst>
          </p:cNvPr>
          <p:cNvSpPr/>
          <p:nvPr/>
        </p:nvSpPr>
        <p:spPr>
          <a:xfrm>
            <a:off x="8469374" y="3429000"/>
            <a:ext cx="3250117" cy="2406723"/>
          </a:xfrm>
          <a:prstGeom prst="wedgeEllipseCallout">
            <a:avLst>
              <a:gd name="adj1" fmla="val -29106"/>
              <a:gd name="adj2" fmla="val -904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 w="3175">
                  <a:solidFill>
                    <a:sysClr val="windowText" lastClr="000000"/>
                  </a:solidFill>
                </a:ln>
                <a:solidFill>
                  <a:prstClr val="black"/>
                </a:solidFill>
                <a:effectLst>
                  <a:glow rad="647700">
                    <a:prstClr val="white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GETTING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 w="3175">
                  <a:solidFill>
                    <a:sysClr val="windowText" lastClr="000000"/>
                  </a:solidFill>
                </a:ln>
                <a:solidFill>
                  <a:prstClr val="black"/>
                </a:solidFill>
                <a:effectLst>
                  <a:glow rad="647700">
                    <a:prstClr val="white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SMALLER</a:t>
            </a:r>
          </a:p>
        </p:txBody>
      </p:sp>
      <p:sp>
        <p:nvSpPr>
          <p:cNvPr id="3" name="Not Equal 2">
            <a:extLst>
              <a:ext uri="{FF2B5EF4-FFF2-40B4-BE49-F238E27FC236}">
                <a16:creationId xmlns:a16="http://schemas.microsoft.com/office/drawing/2014/main" id="{2912F822-DC43-4BD4-8E51-A951568B79D8}"/>
              </a:ext>
            </a:extLst>
          </p:cNvPr>
          <p:cNvSpPr/>
          <p:nvPr/>
        </p:nvSpPr>
        <p:spPr>
          <a:xfrm>
            <a:off x="192947" y="6216242"/>
            <a:ext cx="864066" cy="461395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590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xit" presetSubtype="32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4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4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3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 animBg="1"/>
      <p:bldP spid="12" grpId="1" animBg="1"/>
      <p:bldP spid="12" grpId="2" animBg="1"/>
      <p:bldP spid="3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2017-09-03T20:01:29Z</dcterms:created>
  <dcterms:modified xsi:type="dcterms:W3CDTF">2017-09-03T20:11:04Z</dcterms:modified>
</cp:coreProperties>
</file>