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57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57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1BB58-36C6-40F5-A1A3-0084ED9571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E0314-A9BF-4AF6-B773-36C286409B67}">
      <dgm:prSet phldrT="[Text]"/>
      <dgm:spPr>
        <a:solidFill>
          <a:schemeClr val="bg1"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8D2D327F-9FC4-48C4-AF1A-FBDAE45EE737}" type="sibTrans" cxnId="{23A276C0-7321-4C71-93B5-37740D78740B}">
      <dgm:prSet/>
      <dgm:spPr/>
      <dgm:t>
        <a:bodyPr/>
        <a:lstStyle/>
        <a:p>
          <a:endParaRPr lang="en-US"/>
        </a:p>
      </dgm:t>
    </dgm:pt>
    <dgm:pt modelId="{5168990A-FAD4-4476-9911-965CFE50065C}" type="parTrans" cxnId="{23A276C0-7321-4C71-93B5-37740D78740B}">
      <dgm:prSet/>
      <dgm:spPr/>
      <dgm:t>
        <a:bodyPr/>
        <a:lstStyle/>
        <a:p>
          <a:endParaRPr lang="en-US"/>
        </a:p>
      </dgm:t>
    </dgm:pt>
    <dgm:pt modelId="{A3BEFCCC-F646-4143-8870-2D1EFA569D23}" type="pres">
      <dgm:prSet presAssocID="{F6D1BB58-36C6-40F5-A1A3-0084ED957151}" presName="compositeShape" presStyleCnt="0">
        <dgm:presLayoutVars>
          <dgm:chMax val="7"/>
          <dgm:dir/>
          <dgm:resizeHandles val="exact"/>
        </dgm:presLayoutVars>
      </dgm:prSet>
      <dgm:spPr/>
    </dgm:pt>
    <dgm:pt modelId="{D5A769E3-0633-45E8-BE75-9D9903A860AE}" type="pres">
      <dgm:prSet presAssocID="{501E0314-A9BF-4AF6-B773-36C286409B67}" presName="circ1TxSh" presStyleLbl="vennNode1" presStyleIdx="0" presStyleCnt="1"/>
      <dgm:spPr/>
    </dgm:pt>
  </dgm:ptLst>
  <dgm:cxnLst>
    <dgm:cxn modelId="{23A276C0-7321-4C71-93B5-37740D78740B}" srcId="{F6D1BB58-36C6-40F5-A1A3-0084ED957151}" destId="{501E0314-A9BF-4AF6-B773-36C286409B67}" srcOrd="0" destOrd="0" parTransId="{5168990A-FAD4-4476-9911-965CFE50065C}" sibTransId="{8D2D327F-9FC4-48C4-AF1A-FBDAE45EE737}"/>
    <dgm:cxn modelId="{556F392C-03DA-4745-AA01-02252BFCBAD7}" type="presOf" srcId="{501E0314-A9BF-4AF6-B773-36C286409B67}" destId="{D5A769E3-0633-45E8-BE75-9D9903A860AE}" srcOrd="0" destOrd="0" presId="urn:microsoft.com/office/officeart/2005/8/layout/venn1"/>
    <dgm:cxn modelId="{730C4D00-4580-4BAE-902D-D51D73A4EF31}" type="presOf" srcId="{F6D1BB58-36C6-40F5-A1A3-0084ED957151}" destId="{A3BEFCCC-F646-4143-8870-2D1EFA569D23}" srcOrd="0" destOrd="0" presId="urn:microsoft.com/office/officeart/2005/8/layout/venn1"/>
    <dgm:cxn modelId="{4D6B4AE3-5779-4A43-AD1B-7418BF11DFDB}" type="presParOf" srcId="{A3BEFCCC-F646-4143-8870-2D1EFA569D23}" destId="{D5A769E3-0633-45E8-BE75-9D9903A860A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1BB58-36C6-40F5-A1A3-0084ED9571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3BEFCCC-F646-4143-8870-2D1EFA569D23}" type="pres">
      <dgm:prSet presAssocID="{F6D1BB58-36C6-40F5-A1A3-0084ED95715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3843664A-CBCE-4F70-80C5-EDBBDC47A26D}" type="presOf" srcId="{F6D1BB58-36C6-40F5-A1A3-0084ED957151}" destId="{A3BEFCCC-F646-4143-8870-2D1EFA569D2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D1BB58-36C6-40F5-A1A3-0084ED9571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E0314-A9BF-4AF6-B773-36C286409B67}">
      <dgm:prSet phldrT="[Text]"/>
      <dgm:spPr>
        <a:solidFill>
          <a:schemeClr val="bg1"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8D2D327F-9FC4-48C4-AF1A-FBDAE45EE737}" type="sibTrans" cxnId="{23A276C0-7321-4C71-93B5-37740D78740B}">
      <dgm:prSet/>
      <dgm:spPr/>
      <dgm:t>
        <a:bodyPr/>
        <a:lstStyle/>
        <a:p>
          <a:endParaRPr lang="en-US"/>
        </a:p>
      </dgm:t>
    </dgm:pt>
    <dgm:pt modelId="{5168990A-FAD4-4476-9911-965CFE50065C}" type="parTrans" cxnId="{23A276C0-7321-4C71-93B5-37740D78740B}">
      <dgm:prSet/>
      <dgm:spPr/>
      <dgm:t>
        <a:bodyPr/>
        <a:lstStyle/>
        <a:p>
          <a:endParaRPr lang="en-US"/>
        </a:p>
      </dgm:t>
    </dgm:pt>
    <dgm:pt modelId="{A3BEFCCC-F646-4143-8870-2D1EFA569D23}" type="pres">
      <dgm:prSet presAssocID="{F6D1BB58-36C6-40F5-A1A3-0084ED957151}" presName="compositeShape" presStyleCnt="0">
        <dgm:presLayoutVars>
          <dgm:chMax val="7"/>
          <dgm:dir/>
          <dgm:resizeHandles val="exact"/>
        </dgm:presLayoutVars>
      </dgm:prSet>
      <dgm:spPr/>
    </dgm:pt>
    <dgm:pt modelId="{A65F18CA-89DF-497B-9BBC-FB8C5BAACFA2}" type="pres">
      <dgm:prSet presAssocID="{501E0314-A9BF-4AF6-B773-36C286409B67}" presName="circ1TxSh" presStyleLbl="vennNode1" presStyleIdx="0" presStyleCnt="1"/>
      <dgm:spPr/>
    </dgm:pt>
  </dgm:ptLst>
  <dgm:cxnLst>
    <dgm:cxn modelId="{23A276C0-7321-4C71-93B5-37740D78740B}" srcId="{F6D1BB58-36C6-40F5-A1A3-0084ED957151}" destId="{501E0314-A9BF-4AF6-B773-36C286409B67}" srcOrd="0" destOrd="0" parTransId="{5168990A-FAD4-4476-9911-965CFE50065C}" sibTransId="{8D2D327F-9FC4-48C4-AF1A-FBDAE45EE737}"/>
    <dgm:cxn modelId="{C4DA7372-AEB6-44D3-957C-5F6A3D73260F}" type="presOf" srcId="{501E0314-A9BF-4AF6-B773-36C286409B67}" destId="{A65F18CA-89DF-497B-9BBC-FB8C5BAACFA2}" srcOrd="0" destOrd="0" presId="urn:microsoft.com/office/officeart/2005/8/layout/venn1"/>
    <dgm:cxn modelId="{730C4D00-4580-4BAE-902D-D51D73A4EF31}" type="presOf" srcId="{F6D1BB58-36C6-40F5-A1A3-0084ED957151}" destId="{A3BEFCCC-F646-4143-8870-2D1EFA569D23}" srcOrd="0" destOrd="0" presId="urn:microsoft.com/office/officeart/2005/8/layout/venn1"/>
    <dgm:cxn modelId="{1A6E250D-7961-41BD-9DB4-088D83B26B46}" type="presParOf" srcId="{A3BEFCCC-F646-4143-8870-2D1EFA569D23}" destId="{A65F18CA-89DF-497B-9BBC-FB8C5BAACFA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D1BB58-36C6-40F5-A1A3-0084ED9571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3BEFCCC-F646-4143-8870-2D1EFA569D23}" type="pres">
      <dgm:prSet presAssocID="{F6D1BB58-36C6-40F5-A1A3-0084ED95715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3843664A-CBCE-4F70-80C5-EDBBDC47A26D}" type="presOf" srcId="{F6D1BB58-36C6-40F5-A1A3-0084ED957151}" destId="{A3BEFCCC-F646-4143-8870-2D1EFA569D2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769E3-0633-45E8-BE75-9D9903A860AE}">
      <dsp:nvSpPr>
        <dsp:cNvPr id="0" name=""/>
        <dsp:cNvSpPr/>
      </dsp:nvSpPr>
      <dsp:spPr>
        <a:xfrm>
          <a:off x="3126335" y="0"/>
          <a:ext cx="5160397" cy="5160397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3882058" y="755723"/>
        <a:ext cx="3648951" cy="3648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F18CA-89DF-497B-9BBC-FB8C5BAACFA2}">
      <dsp:nvSpPr>
        <dsp:cNvPr id="0" name=""/>
        <dsp:cNvSpPr/>
      </dsp:nvSpPr>
      <dsp:spPr>
        <a:xfrm>
          <a:off x="3126335" y="0"/>
          <a:ext cx="5160397" cy="5160397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3882058" y="755723"/>
        <a:ext cx="3648951" cy="3648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7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7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6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3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9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9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36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36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651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57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1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3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67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3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7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6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9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48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5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E5D8-1F65-45C1-9D70-B8CD4B547DDA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8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FA9C-3483-4139-B523-6D9F247CA74C}" type="datetimeFigureOut">
              <a:rPr lang="en-GB" smtClean="0"/>
              <a:t>26/07/2016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png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.png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.png"/><Relationship Id="rId4" Type="http://schemas.openxmlformats.org/officeDocument/2006/relationships/diagramData" Target="../diagrams/data4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79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70630883"/>
              </p:ext>
            </p:extLst>
          </p:nvPr>
        </p:nvGraphicFramePr>
        <p:xfrm>
          <a:off x="569838" y="1277350"/>
          <a:ext cx="11413067" cy="516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0528" y="1946787"/>
            <a:ext cx="487363" cy="5251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0823" y="205990"/>
            <a:ext cx="11788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TALKING ABOUT PAST FACTS    (without  </a:t>
            </a:r>
            <a:r>
              <a:rPr kumimoji="0" lang="en-US" sz="48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668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5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54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5646" y="2184888"/>
            <a:ext cx="7808793" cy="4603692"/>
          </a:xfrm>
          <a:prstGeom prst="rect">
            <a:avLst/>
          </a:prstGeom>
        </p:spPr>
      </p:pic>
      <p:sp>
        <p:nvSpPr>
          <p:cNvPr id="12" name="10-Point Star 11"/>
          <p:cNvSpPr/>
          <p:nvPr/>
        </p:nvSpPr>
        <p:spPr>
          <a:xfrm>
            <a:off x="4045236" y="1277350"/>
            <a:ext cx="3594428" cy="2723536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PAST FINISHED FACT</a:t>
            </a:r>
          </a:p>
        </p:txBody>
      </p:sp>
      <p:sp>
        <p:nvSpPr>
          <p:cNvPr id="9" name="Oval 8"/>
          <p:cNvSpPr/>
          <p:nvPr/>
        </p:nvSpPr>
        <p:spPr>
          <a:xfrm>
            <a:off x="10933471" y="1759974"/>
            <a:ext cx="1056157" cy="1012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507999" y="211668"/>
          <a:ext cx="11413067" cy="592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86800" y="2785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7891" y="259913"/>
            <a:ext cx="12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554" y="3154865"/>
            <a:ext cx="931333" cy="31919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374" y="54607"/>
            <a:ext cx="112053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ABOUT PAST ACTIVITIES   ( with  </a:t>
            </a: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2954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kumimoji="0" lang="en-GB" sz="44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26.412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2423" y="475083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20976" y="946095"/>
            <a:ext cx="738136" cy="8509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7166" y="2785533"/>
            <a:ext cx="8209726" cy="37045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2284" y="752791"/>
            <a:ext cx="2885600" cy="262981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0707329" y="4424516"/>
            <a:ext cx="1251783" cy="12388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43831" y="946095"/>
            <a:ext cx="520389" cy="4254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7380" y="1816630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632" y="149385"/>
            <a:ext cx="10754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TALKING ABOUT PRESENT FACTS     (without  </a:t>
            </a:r>
            <a:r>
              <a:rPr kumimoji="0" lang="en-US" sz="40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589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40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40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8366" t="54427" r="28695" b="-1252"/>
          <a:stretch/>
        </p:blipFill>
        <p:spPr>
          <a:xfrm>
            <a:off x="1231148" y="2627796"/>
            <a:ext cx="8979913" cy="4428330"/>
          </a:xfrm>
          <a:prstGeom prst="rect">
            <a:avLst/>
          </a:prstGeom>
        </p:spPr>
      </p:pic>
      <p:sp>
        <p:nvSpPr>
          <p:cNvPr id="13" name="10-Point Star 12"/>
          <p:cNvSpPr/>
          <p:nvPr/>
        </p:nvSpPr>
        <p:spPr>
          <a:xfrm>
            <a:off x="3669268" y="857271"/>
            <a:ext cx="3717219" cy="3277376"/>
          </a:xfrm>
          <a:prstGeom prst="star10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</a:rPr>
              <a:t>CURRENT FACT EXISTING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</a:rPr>
              <a:t>NOW</a:t>
            </a:r>
          </a:p>
        </p:txBody>
      </p:sp>
      <p:sp>
        <p:nvSpPr>
          <p:cNvPr id="3" name="Oval 2"/>
          <p:cNvSpPr/>
          <p:nvPr/>
        </p:nvSpPr>
        <p:spPr>
          <a:xfrm>
            <a:off x="9775870" y="1441474"/>
            <a:ext cx="1357745" cy="12376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1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86800" y="2785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7891" y="259913"/>
            <a:ext cx="12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0202" y="3256720"/>
            <a:ext cx="661152" cy="31427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554" y="3154865"/>
            <a:ext cx="931333" cy="31919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8486" y="54607"/>
            <a:ext cx="114810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ABOUT CURRENT ACTIVITIES      ( with </a:t>
            </a:r>
            <a:r>
              <a:rPr kumimoji="0" lang="en-US" sz="4000" b="1" i="0" u="none" strike="noStrike" kern="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117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4000" b="1" i="0" u="none" strike="noStrike" kern="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40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20976" y="946095"/>
            <a:ext cx="738136" cy="8509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88" end="11113.412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16176" y="557965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9" y="2954942"/>
            <a:ext cx="658425" cy="3139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490" y="2200791"/>
            <a:ext cx="9647076" cy="46572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9765" y="444579"/>
            <a:ext cx="3596952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02723820"/>
              </p:ext>
            </p:extLst>
          </p:nvPr>
        </p:nvGraphicFramePr>
        <p:xfrm>
          <a:off x="569838" y="1277350"/>
          <a:ext cx="11413067" cy="516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4940" y="2744102"/>
            <a:ext cx="7949139" cy="394302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41407" y="1728940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21" y="258529"/>
            <a:ext cx="11654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TALKING ABOUT FUTURE FACTS    (without  </a:t>
            </a: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2700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kumimoji="0" lang="en-GB" sz="44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14" name="10-Point Star 13"/>
          <p:cNvSpPr/>
          <p:nvPr/>
        </p:nvSpPr>
        <p:spPr>
          <a:xfrm>
            <a:off x="3554662" y="882766"/>
            <a:ext cx="3343094" cy="3223911"/>
          </a:xfrm>
          <a:prstGeom prst="star10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FUTURE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GB" sz="41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  <a:t>EXPECTED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GB" sz="40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FACT</a:t>
            </a:r>
          </a:p>
        </p:txBody>
      </p:sp>
      <p:sp>
        <p:nvSpPr>
          <p:cNvPr id="7" name="Oval 6"/>
          <p:cNvSpPr/>
          <p:nvPr/>
        </p:nvSpPr>
        <p:spPr>
          <a:xfrm>
            <a:off x="11610109" y="6437747"/>
            <a:ext cx="295564" cy="249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99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507999" y="211668"/>
          <a:ext cx="11413067" cy="592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Oval 9"/>
          <p:cNvSpPr/>
          <p:nvPr/>
        </p:nvSpPr>
        <p:spPr>
          <a:xfrm>
            <a:off x="1361096" y="2091273"/>
            <a:ext cx="8551751" cy="46129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 </a:t>
            </a:r>
            <a:r>
              <a:rPr kumimoji="0" lang="en-GB" sz="5400" b="1" i="0" u="none" strike="noStrike" kern="0" cap="none" spc="0" normalizeH="0" baseline="0" noProof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7018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</a:rPr>
              <a:t>WILL</a:t>
            </a: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BE LIV</a:t>
            </a:r>
            <a:r>
              <a:rPr kumimoji="0" lang="en-GB" sz="5400" b="1" i="0" u="none" strike="noStrike" kern="0" cap="none" spc="0" normalizeH="0" baseline="0" noProof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3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</a:rPr>
              <a:t>ING</a:t>
            </a: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IN </a:t>
            </a:r>
            <a:r>
              <a:rPr lang="en-GB" sz="5400" b="1" kern="0" dirty="0">
                <a:solidFill>
                  <a:srgbClr val="002060"/>
                </a:solidFill>
              </a:rPr>
              <a:t>MY NEW</a:t>
            </a: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HOUSE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NEXT 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6800" y="2785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7891" y="259913"/>
            <a:ext cx="12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161" y="-65112"/>
            <a:ext cx="11759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ABOUT FUTURE ACTIVITIES  ( with </a:t>
            </a:r>
            <a:r>
              <a:rPr kumimoji="0" lang="en-US" sz="4400" b="1" i="0" u="none" strike="noStrike" kern="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282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4400" b="1" i="0" u="none" strike="noStrike" kern="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44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20976" y="946095"/>
            <a:ext cx="738136" cy="8509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6368" y="694097"/>
            <a:ext cx="2581208" cy="2597341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02681" y="4056519"/>
            <a:ext cx="487363" cy="48736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0634014" y="3434140"/>
            <a:ext cx="1306075" cy="1451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73044" y="785191"/>
            <a:ext cx="688052" cy="4373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68</Words>
  <Application>Microsoft Office PowerPoint</Application>
  <PresentationFormat>Widescreen</PresentationFormat>
  <Paragraphs>12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17</cp:revision>
  <dcterms:created xsi:type="dcterms:W3CDTF">2016-07-26T13:21:31Z</dcterms:created>
  <dcterms:modified xsi:type="dcterms:W3CDTF">2016-07-26T14:54:31Z</dcterms:modified>
</cp:coreProperties>
</file>