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6" r:id="rId5"/>
    <p:sldId id="267" r:id="rId6"/>
    <p:sldId id="268" r:id="rId7"/>
    <p:sldId id="269" r:id="rId8"/>
    <p:sldId id="258" r:id="rId9"/>
    <p:sldId id="259" r:id="rId10"/>
    <p:sldId id="261" r:id="rId11"/>
    <p:sldId id="262" r:id="rId12"/>
    <p:sldId id="257" r:id="rId13"/>
    <p:sldId id="260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843664A-CBCE-4F70-80C5-EDBBDC47A26D}" type="presOf" srcId="{F6D1BB58-36C6-40F5-A1A3-0084ED957151}" destId="{A3BEFCCC-F646-4143-8870-2D1EFA569D2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E0314-A9BF-4AF6-B773-36C286409B67}">
      <dgm:prSet phldrT="[Text]"/>
      <dgm:spPr>
        <a:solidFill>
          <a:schemeClr val="bg1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8D2D327F-9FC4-48C4-AF1A-FBDAE45EE737}" type="sibTrans" cxnId="{23A276C0-7321-4C71-93B5-37740D78740B}">
      <dgm:prSet/>
      <dgm:spPr/>
      <dgm:t>
        <a:bodyPr/>
        <a:lstStyle/>
        <a:p>
          <a:endParaRPr lang="en-US"/>
        </a:p>
      </dgm:t>
    </dgm:pt>
    <dgm:pt modelId="{5168990A-FAD4-4476-9911-965CFE50065C}" type="parTrans" cxnId="{23A276C0-7321-4C71-93B5-37740D78740B}">
      <dgm:prSet/>
      <dgm:spPr/>
      <dgm:t>
        <a:bodyPr/>
        <a:lstStyle/>
        <a:p>
          <a:endParaRPr lang="en-US"/>
        </a:p>
      </dgm:t>
    </dgm:pt>
    <dgm:pt modelId="{65046C0F-CB60-4F7C-8D3F-40CAAE702542}">
      <dgm:prSet phldrT="[Text]" custT="1"/>
      <dgm:spPr/>
      <dgm:t>
        <a:bodyPr/>
        <a:lstStyle/>
        <a:p>
          <a:endParaRPr lang="en-GB" sz="2000" dirty="0"/>
        </a:p>
      </dgm:t>
    </dgm:pt>
    <dgm:pt modelId="{C20F9725-299A-4DC5-99AF-F0F2C5713F6C}" type="sibTrans" cxnId="{CF0F3133-309C-43A2-BCE6-E5427D62071A}">
      <dgm:prSet/>
      <dgm:spPr/>
      <dgm:t>
        <a:bodyPr/>
        <a:lstStyle/>
        <a:p>
          <a:endParaRPr lang="en-GB"/>
        </a:p>
      </dgm:t>
    </dgm:pt>
    <dgm:pt modelId="{849074C0-732B-48CB-9B1B-BBEA4F7A7657}" type="parTrans" cxnId="{CF0F3133-309C-43A2-BCE6-E5427D62071A}">
      <dgm:prSet/>
      <dgm:spPr/>
      <dgm:t>
        <a:bodyPr/>
        <a:lstStyle/>
        <a:p>
          <a:endParaRPr lang="en-GB"/>
        </a:p>
      </dgm:t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  <dgm:pt modelId="{4898660B-7AE5-4B65-BCE9-EC63558B0B55}" type="pres">
      <dgm:prSet presAssocID="{65046C0F-CB60-4F7C-8D3F-40CAAE702542}" presName="circ1" presStyleLbl="vennNode1" presStyleIdx="0" presStyleCnt="2" custScaleX="89691" custScaleY="41087" custLinFactNeighborX="13792" custLinFactNeighborY="27903"/>
      <dgm:spPr/>
    </dgm:pt>
    <dgm:pt modelId="{E56524F1-8E33-4A40-9F09-B28B7CF42429}" type="pres">
      <dgm:prSet presAssocID="{65046C0F-CB60-4F7C-8D3F-40CAAE70254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2B3F3B2-A7EA-4744-AFF5-37FFC97CCFBB}" type="pres">
      <dgm:prSet presAssocID="{501E0314-A9BF-4AF6-B773-36C286409B67}" presName="circ2" presStyleLbl="vennNode1" presStyleIdx="1" presStyleCnt="2" custScaleX="5785" custScaleY="4028" custLinFactNeighborX="41139" custLinFactNeighborY="-33376"/>
      <dgm:spPr/>
    </dgm:pt>
    <dgm:pt modelId="{1744C17D-3F37-4A3D-A69D-DA958A245935}" type="pres">
      <dgm:prSet presAssocID="{501E0314-A9BF-4AF6-B773-36C286409B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3A276C0-7321-4C71-93B5-37740D78740B}" srcId="{F6D1BB58-36C6-40F5-A1A3-0084ED957151}" destId="{501E0314-A9BF-4AF6-B773-36C286409B67}" srcOrd="1" destOrd="0" parTransId="{5168990A-FAD4-4476-9911-965CFE50065C}" sibTransId="{8D2D327F-9FC4-48C4-AF1A-FBDAE45EE737}"/>
    <dgm:cxn modelId="{CF0F3133-309C-43A2-BCE6-E5427D62071A}" srcId="{F6D1BB58-36C6-40F5-A1A3-0084ED957151}" destId="{65046C0F-CB60-4F7C-8D3F-40CAAE702542}" srcOrd="0" destOrd="0" parTransId="{849074C0-732B-48CB-9B1B-BBEA4F7A7657}" sibTransId="{C20F9725-299A-4DC5-99AF-F0F2C5713F6C}"/>
    <dgm:cxn modelId="{C3CD0AE8-A1FB-476F-8C3B-BFE43421EB5A}" type="presOf" srcId="{65046C0F-CB60-4F7C-8D3F-40CAAE702542}" destId="{E56524F1-8E33-4A40-9F09-B28B7CF42429}" srcOrd="1" destOrd="0" presId="urn:microsoft.com/office/officeart/2005/8/layout/venn1"/>
    <dgm:cxn modelId="{55902258-DFFE-4190-9FE4-93E2E6938C30}" type="presOf" srcId="{501E0314-A9BF-4AF6-B773-36C286409B67}" destId="{1744C17D-3F37-4A3D-A69D-DA958A245935}" srcOrd="1" destOrd="0" presId="urn:microsoft.com/office/officeart/2005/8/layout/venn1"/>
    <dgm:cxn modelId="{9E8408DE-953F-410A-A8D5-099919A7D09F}" type="presOf" srcId="{65046C0F-CB60-4F7C-8D3F-40CAAE702542}" destId="{4898660B-7AE5-4B65-BCE9-EC63558B0B55}" srcOrd="0" destOrd="0" presId="urn:microsoft.com/office/officeart/2005/8/layout/venn1"/>
    <dgm:cxn modelId="{730C4D00-4580-4BAE-902D-D51D73A4EF31}" type="presOf" srcId="{F6D1BB58-36C6-40F5-A1A3-0084ED957151}" destId="{A3BEFCCC-F646-4143-8870-2D1EFA569D23}" srcOrd="0" destOrd="0" presId="urn:microsoft.com/office/officeart/2005/8/layout/venn1"/>
    <dgm:cxn modelId="{44281C28-4B4E-4466-98B4-84880185E542}" type="presOf" srcId="{501E0314-A9BF-4AF6-B773-36C286409B67}" destId="{A2B3F3B2-A7EA-4744-AFF5-37FFC97CCFBB}" srcOrd="0" destOrd="0" presId="urn:microsoft.com/office/officeart/2005/8/layout/venn1"/>
    <dgm:cxn modelId="{B827723B-6AE4-4F7E-AAF1-EDF91A785737}" type="presParOf" srcId="{A3BEFCCC-F646-4143-8870-2D1EFA569D23}" destId="{4898660B-7AE5-4B65-BCE9-EC63558B0B55}" srcOrd="0" destOrd="0" presId="urn:microsoft.com/office/officeart/2005/8/layout/venn1"/>
    <dgm:cxn modelId="{4F7E51B0-6D26-4CE9-B57E-0178FC19BD7D}" type="presParOf" srcId="{A3BEFCCC-F646-4143-8870-2D1EFA569D23}" destId="{E56524F1-8E33-4A40-9F09-B28B7CF42429}" srcOrd="1" destOrd="0" presId="urn:microsoft.com/office/officeart/2005/8/layout/venn1"/>
    <dgm:cxn modelId="{85CFC73C-E3D5-4C71-AAF4-784B6A94568C}" type="presParOf" srcId="{A3BEFCCC-F646-4143-8870-2D1EFA569D23}" destId="{A2B3F3B2-A7EA-4744-AFF5-37FFC97CCFBB}" srcOrd="2" destOrd="0" presId="urn:microsoft.com/office/officeart/2005/8/layout/venn1"/>
    <dgm:cxn modelId="{66588123-8473-4F35-9A55-49668A448508}" type="presParOf" srcId="{A3BEFCCC-F646-4143-8870-2D1EFA569D23}" destId="{1744C17D-3F37-4A3D-A69D-DA958A245935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E0314-A9BF-4AF6-B773-36C286409B67}">
      <dgm:prSet phldrT="[Text]"/>
      <dgm:spPr>
        <a:solidFill>
          <a:schemeClr val="bg1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8D2D327F-9FC4-48C4-AF1A-FBDAE45EE737}" type="sibTrans" cxnId="{23A276C0-7321-4C71-93B5-37740D78740B}">
      <dgm:prSet/>
      <dgm:spPr/>
      <dgm:t>
        <a:bodyPr/>
        <a:lstStyle/>
        <a:p>
          <a:endParaRPr lang="en-US"/>
        </a:p>
      </dgm:t>
    </dgm:pt>
    <dgm:pt modelId="{5168990A-FAD4-4476-9911-965CFE50065C}" type="parTrans" cxnId="{23A276C0-7321-4C71-93B5-37740D78740B}">
      <dgm:prSet/>
      <dgm:spPr/>
      <dgm:t>
        <a:bodyPr/>
        <a:lstStyle/>
        <a:p>
          <a:endParaRPr lang="en-US"/>
        </a:p>
      </dgm:t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  <dgm:pt modelId="{D5A769E3-0633-45E8-BE75-9D9903A860AE}" type="pres">
      <dgm:prSet presAssocID="{501E0314-A9BF-4AF6-B773-36C286409B67}" presName="circ1TxSh" presStyleLbl="vennNode1" presStyleIdx="0" presStyleCnt="1"/>
      <dgm:spPr/>
    </dgm:pt>
  </dgm:ptLst>
  <dgm:cxnLst>
    <dgm:cxn modelId="{23A276C0-7321-4C71-93B5-37740D78740B}" srcId="{F6D1BB58-36C6-40F5-A1A3-0084ED957151}" destId="{501E0314-A9BF-4AF6-B773-36C286409B67}" srcOrd="0" destOrd="0" parTransId="{5168990A-FAD4-4476-9911-965CFE50065C}" sibTransId="{8D2D327F-9FC4-48C4-AF1A-FBDAE45EE737}"/>
    <dgm:cxn modelId="{556F392C-03DA-4745-AA01-02252BFCBAD7}" type="presOf" srcId="{501E0314-A9BF-4AF6-B773-36C286409B67}" destId="{D5A769E3-0633-45E8-BE75-9D9903A860AE}" srcOrd="0" destOrd="0" presId="urn:microsoft.com/office/officeart/2005/8/layout/venn1"/>
    <dgm:cxn modelId="{730C4D00-4580-4BAE-902D-D51D73A4EF31}" type="presOf" srcId="{F6D1BB58-36C6-40F5-A1A3-0084ED957151}" destId="{A3BEFCCC-F646-4143-8870-2D1EFA569D23}" srcOrd="0" destOrd="0" presId="urn:microsoft.com/office/officeart/2005/8/layout/venn1"/>
    <dgm:cxn modelId="{4D6B4AE3-5779-4A43-AD1B-7418BF11DFDB}" type="presParOf" srcId="{A3BEFCCC-F646-4143-8870-2D1EFA569D23}" destId="{D5A769E3-0633-45E8-BE75-9D9903A860A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843664A-CBCE-4F70-80C5-EDBBDC47A26D}" type="presOf" srcId="{F6D1BB58-36C6-40F5-A1A3-0084ED957151}" destId="{A3BEFCCC-F646-4143-8870-2D1EFA569D2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1E0314-A9BF-4AF6-B773-36C286409B67}">
      <dgm:prSet phldrT="[Text]"/>
      <dgm:spPr>
        <a:solidFill>
          <a:schemeClr val="bg1"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8D2D327F-9FC4-48C4-AF1A-FBDAE45EE737}" type="sibTrans" cxnId="{23A276C0-7321-4C71-93B5-37740D78740B}">
      <dgm:prSet/>
      <dgm:spPr/>
      <dgm:t>
        <a:bodyPr/>
        <a:lstStyle/>
        <a:p>
          <a:endParaRPr lang="en-US"/>
        </a:p>
      </dgm:t>
    </dgm:pt>
    <dgm:pt modelId="{5168990A-FAD4-4476-9911-965CFE50065C}" type="parTrans" cxnId="{23A276C0-7321-4C71-93B5-37740D78740B}">
      <dgm:prSet/>
      <dgm:spPr/>
      <dgm:t>
        <a:bodyPr/>
        <a:lstStyle/>
        <a:p>
          <a:endParaRPr lang="en-US"/>
        </a:p>
      </dgm:t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  <dgm:pt modelId="{A65F18CA-89DF-497B-9BBC-FB8C5BAACFA2}" type="pres">
      <dgm:prSet presAssocID="{501E0314-A9BF-4AF6-B773-36C286409B67}" presName="circ1TxSh" presStyleLbl="vennNode1" presStyleIdx="0" presStyleCnt="1"/>
      <dgm:spPr/>
    </dgm:pt>
  </dgm:ptLst>
  <dgm:cxnLst>
    <dgm:cxn modelId="{23A276C0-7321-4C71-93B5-37740D78740B}" srcId="{F6D1BB58-36C6-40F5-A1A3-0084ED957151}" destId="{501E0314-A9BF-4AF6-B773-36C286409B67}" srcOrd="0" destOrd="0" parTransId="{5168990A-FAD4-4476-9911-965CFE50065C}" sibTransId="{8D2D327F-9FC4-48C4-AF1A-FBDAE45EE737}"/>
    <dgm:cxn modelId="{C4DA7372-AEB6-44D3-957C-5F6A3D73260F}" type="presOf" srcId="{501E0314-A9BF-4AF6-B773-36C286409B67}" destId="{A65F18CA-89DF-497B-9BBC-FB8C5BAACFA2}" srcOrd="0" destOrd="0" presId="urn:microsoft.com/office/officeart/2005/8/layout/venn1"/>
    <dgm:cxn modelId="{730C4D00-4580-4BAE-902D-D51D73A4EF31}" type="presOf" srcId="{F6D1BB58-36C6-40F5-A1A3-0084ED957151}" destId="{A3BEFCCC-F646-4143-8870-2D1EFA569D23}" srcOrd="0" destOrd="0" presId="urn:microsoft.com/office/officeart/2005/8/layout/venn1"/>
    <dgm:cxn modelId="{1A6E250D-7961-41BD-9DB4-088D83B26B46}" type="presParOf" srcId="{A3BEFCCC-F646-4143-8870-2D1EFA569D23}" destId="{A65F18CA-89DF-497B-9BBC-FB8C5BAACFA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D1BB58-36C6-40F5-A1A3-0084ED95715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3BEFCCC-F646-4143-8870-2D1EFA569D23}" type="pres">
      <dgm:prSet presAssocID="{F6D1BB58-36C6-40F5-A1A3-0084ED957151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843664A-CBCE-4F70-80C5-EDBBDC47A26D}" type="presOf" srcId="{F6D1BB58-36C6-40F5-A1A3-0084ED957151}" destId="{A3BEFCCC-F646-4143-8870-2D1EFA569D23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8660B-7AE5-4B65-BCE9-EC63558B0B55}">
      <dsp:nvSpPr>
        <dsp:cNvPr id="0" name=""/>
        <dsp:cNvSpPr/>
      </dsp:nvSpPr>
      <dsp:spPr>
        <a:xfrm>
          <a:off x="3339862" y="2957911"/>
          <a:ext cx="4603233" cy="21087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3982656" y="3206575"/>
        <a:ext cx="2654116" cy="1611391"/>
      </dsp:txXfrm>
    </dsp:sp>
    <dsp:sp modelId="{A2B3F3B2-A7EA-4744-AFF5-37FFC97CCFBB}">
      <dsp:nvSpPr>
        <dsp:cNvPr id="0" name=""/>
        <dsp:cNvSpPr/>
      </dsp:nvSpPr>
      <dsp:spPr>
        <a:xfrm>
          <a:off x="10595536" y="763868"/>
          <a:ext cx="296904" cy="206730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>
        <a:off x="10679793" y="788246"/>
        <a:ext cx="171188" cy="157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769E3-0633-45E8-BE75-9D9903A860AE}">
      <dsp:nvSpPr>
        <dsp:cNvPr id="0" name=""/>
        <dsp:cNvSpPr/>
      </dsp:nvSpPr>
      <dsp:spPr>
        <a:xfrm>
          <a:off x="3126335" y="0"/>
          <a:ext cx="5160397" cy="5160397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3882058" y="755723"/>
        <a:ext cx="3648951" cy="36489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F18CA-89DF-497B-9BBC-FB8C5BAACFA2}">
      <dsp:nvSpPr>
        <dsp:cNvPr id="0" name=""/>
        <dsp:cNvSpPr/>
      </dsp:nvSpPr>
      <dsp:spPr>
        <a:xfrm>
          <a:off x="3126335" y="0"/>
          <a:ext cx="5160397" cy="5160397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/>
        </a:p>
      </dsp:txBody>
      <dsp:txXfrm>
        <a:off x="3882058" y="755723"/>
        <a:ext cx="3648951" cy="3648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575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97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6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3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491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90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36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65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57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1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3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67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3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7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6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4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48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5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FE5D8-1F65-45C1-9D70-B8CD4B547DDA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8D5A7-BD17-49BF-A58C-9494D9B84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8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FA9C-3483-4139-B523-6D9F247CA74C}" type="datetimeFigureOut">
              <a:rPr lang="en-GB" smtClean="0"/>
              <a:t>31/07/2016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F431B-93D7-4D33-A3F1-080B5BBA04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4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16.png"/><Relationship Id="rId4" Type="http://schemas.openxmlformats.org/officeDocument/2006/relationships/diagramData" Target="../diagrams/data4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9.png"/><Relationship Id="rId4" Type="http://schemas.openxmlformats.org/officeDocument/2006/relationships/diagramData" Target="../diagrams/data5.xm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9.png"/><Relationship Id="rId4" Type="http://schemas.openxmlformats.org/officeDocument/2006/relationships/diagramData" Target="../diagrams/data6.xm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1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1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png"/><Relationship Id="rId3" Type="http://schemas.microsoft.com/office/2007/relationships/media" Target="../media/media3.m4a"/><Relationship Id="rId7" Type="http://schemas.openxmlformats.org/officeDocument/2006/relationships/slideLayout" Target="../slideLayouts/slideLayout13.xml"/><Relationship Id="rId12" Type="http://schemas.microsoft.com/office/2007/relationships/diagramDrawing" Target="../diagrams/drawing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diagramColors" Target="../diagrams/colors2.xml"/><Relationship Id="rId5" Type="http://schemas.microsoft.com/office/2007/relationships/media" Target="../media/media4.m4a"/><Relationship Id="rId15" Type="http://schemas.openxmlformats.org/officeDocument/2006/relationships/image" Target="../media/image15.png"/><Relationship Id="rId10" Type="http://schemas.openxmlformats.org/officeDocument/2006/relationships/diagramQuickStyle" Target="../diagrams/quickStyle2.xml"/><Relationship Id="rId4" Type="http://schemas.openxmlformats.org/officeDocument/2006/relationships/audio" Target="../media/media3.m4a"/><Relationship Id="rId9" Type="http://schemas.openxmlformats.org/officeDocument/2006/relationships/diagramLayout" Target="../diagrams/layout2.xml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13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5.png"/><Relationship Id="rId4" Type="http://schemas.openxmlformats.org/officeDocument/2006/relationships/diagramData" Target="../diagrams/data3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10" y="3431189"/>
            <a:ext cx="4226378" cy="2793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51138"/>
          <a:stretch/>
        </p:blipFill>
        <p:spPr>
          <a:xfrm>
            <a:off x="584558" y="643999"/>
            <a:ext cx="2377646" cy="1756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118" y="2474893"/>
            <a:ext cx="427976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9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07999" y="211668"/>
          <a:ext cx="11413067" cy="592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86800" y="2785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7891" y="259913"/>
            <a:ext cx="12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54" y="3154865"/>
            <a:ext cx="931333" cy="3191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9374" y="54607"/>
            <a:ext cx="112053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PAST ACTIVITIES   ( with  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2954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kumimoji="0" lang="en-GB" sz="44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26.412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2423" y="475083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20976" y="946095"/>
            <a:ext cx="738136" cy="8509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166" y="2785533"/>
            <a:ext cx="8209726" cy="37045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284" y="752791"/>
            <a:ext cx="2885600" cy="26298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0707329" y="4424516"/>
            <a:ext cx="1251783" cy="12388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43831" y="946095"/>
            <a:ext cx="520389" cy="4254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9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7380" y="181663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632" y="149385"/>
            <a:ext cx="10754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TALKING ABOUT PRESENT FACTS     (without  </a:t>
            </a: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589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40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8366" t="54427" r="28695" b="-1252"/>
          <a:stretch/>
        </p:blipFill>
        <p:spPr>
          <a:xfrm>
            <a:off x="1231148" y="2627796"/>
            <a:ext cx="8979913" cy="4428330"/>
          </a:xfrm>
          <a:prstGeom prst="rect">
            <a:avLst/>
          </a:prstGeom>
        </p:spPr>
      </p:pic>
      <p:sp>
        <p:nvSpPr>
          <p:cNvPr id="13" name="10-Point Star 12"/>
          <p:cNvSpPr/>
          <p:nvPr/>
        </p:nvSpPr>
        <p:spPr>
          <a:xfrm>
            <a:off x="3669268" y="857271"/>
            <a:ext cx="3717219" cy="3277376"/>
          </a:xfrm>
          <a:prstGeom prst="star10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</a:rPr>
              <a:t>CURRENT FACT EXISTING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</a:rPr>
              <a:t>NOW</a:t>
            </a:r>
          </a:p>
        </p:txBody>
      </p:sp>
      <p:sp>
        <p:nvSpPr>
          <p:cNvPr id="3" name="Oval 2"/>
          <p:cNvSpPr/>
          <p:nvPr/>
        </p:nvSpPr>
        <p:spPr>
          <a:xfrm>
            <a:off x="9667589" y="1441474"/>
            <a:ext cx="1357745" cy="12376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1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9268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86800" y="2785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7891" y="259913"/>
            <a:ext cx="12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40202" y="3256720"/>
            <a:ext cx="661152" cy="3142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54" y="3154865"/>
            <a:ext cx="931333" cy="3191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486" y="54607"/>
            <a:ext cx="11481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CURRENT ACTIVITIES      ( with </a:t>
            </a:r>
            <a:r>
              <a:rPr kumimoji="0" lang="en-US" sz="40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117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0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40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20976" y="946095"/>
            <a:ext cx="738136" cy="8509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88" end="11113.412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16176" y="557965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19" y="2954942"/>
            <a:ext cx="658425" cy="3139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490" y="2200791"/>
            <a:ext cx="9647076" cy="46572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9765" y="444579"/>
            <a:ext cx="3596952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0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02723820"/>
              </p:ext>
            </p:extLst>
          </p:nvPr>
        </p:nvGraphicFramePr>
        <p:xfrm>
          <a:off x="569838" y="1277350"/>
          <a:ext cx="11413067" cy="516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4940" y="2744102"/>
            <a:ext cx="7949139" cy="39430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41407" y="172894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1" y="258529"/>
            <a:ext cx="11654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TALKING ABOUT FUTURE FACTS    (without  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2700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kumimoji="0" lang="en-GB" sz="44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4" name="10-Point Star 13"/>
          <p:cNvSpPr/>
          <p:nvPr/>
        </p:nvSpPr>
        <p:spPr>
          <a:xfrm>
            <a:off x="3554662" y="882766"/>
            <a:ext cx="3343094" cy="3223911"/>
          </a:xfrm>
          <a:prstGeom prst="star10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FUTURE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GB" sz="4100" b="1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</a:rPr>
              <a:t>EXPECTED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GB" sz="4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FACT</a:t>
            </a:r>
          </a:p>
        </p:txBody>
      </p:sp>
      <p:sp>
        <p:nvSpPr>
          <p:cNvPr id="7" name="Oval 6"/>
          <p:cNvSpPr/>
          <p:nvPr/>
        </p:nvSpPr>
        <p:spPr>
          <a:xfrm>
            <a:off x="11610109" y="6437747"/>
            <a:ext cx="295564" cy="249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Oval 1"/>
          <p:cNvSpPr/>
          <p:nvPr/>
        </p:nvSpPr>
        <p:spPr>
          <a:xfrm>
            <a:off x="10433239" y="1492329"/>
            <a:ext cx="1043709" cy="831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4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07999" y="211668"/>
          <a:ext cx="11413067" cy="592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val 9"/>
          <p:cNvSpPr/>
          <p:nvPr/>
        </p:nvSpPr>
        <p:spPr>
          <a:xfrm>
            <a:off x="1361096" y="2091273"/>
            <a:ext cx="8551751" cy="461298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 </a:t>
            </a:r>
            <a:r>
              <a:rPr kumimoji="0" lang="en-GB" sz="5400" b="1" i="0" u="none" strike="noStrike" kern="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7018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</a:rPr>
              <a:t>WILL</a:t>
            </a: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BE LIV</a:t>
            </a:r>
            <a:r>
              <a:rPr kumimoji="0" lang="en-GB" sz="5400" b="1" i="0" u="none" strike="noStrike" kern="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335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</a:rPr>
              <a:t>ING</a:t>
            </a: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IN </a:t>
            </a:r>
            <a:r>
              <a:rPr lang="en-GB" sz="5400" b="1" kern="0" dirty="0">
                <a:solidFill>
                  <a:srgbClr val="002060"/>
                </a:solidFill>
              </a:rPr>
              <a:t>MY NEW</a:t>
            </a: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HOUSE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NEXT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6800" y="2785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7891" y="259913"/>
            <a:ext cx="12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161" y="-65112"/>
            <a:ext cx="11759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FUTURE ACTIVITIES  ( with </a:t>
            </a:r>
            <a:r>
              <a:rPr kumimoji="0" lang="en-US" sz="44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282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400" b="1" i="0" u="none" strike="noStrike" kern="0" cap="none" spc="0" normalizeH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44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20976" y="946095"/>
            <a:ext cx="738136" cy="8509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6368" y="694097"/>
            <a:ext cx="2581208" cy="2597341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02681" y="4056519"/>
            <a:ext cx="487363" cy="48736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0634014" y="3434140"/>
            <a:ext cx="1306075" cy="1451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73044" y="785191"/>
            <a:ext cx="688052" cy="4373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100" y="2865071"/>
            <a:ext cx="1755800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1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24" y="519389"/>
            <a:ext cx="4096867" cy="59806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55" y="635423"/>
            <a:ext cx="4096867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7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37762" y="-619242"/>
            <a:ext cx="6324454" cy="91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0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22" y="1387630"/>
            <a:ext cx="5297883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09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507999" y="211668"/>
          <a:ext cx="11413067" cy="592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Oval 9"/>
          <p:cNvSpPr/>
          <p:nvPr/>
        </p:nvSpPr>
        <p:spPr>
          <a:xfrm>
            <a:off x="7615768" y="3788565"/>
            <a:ext cx="4241023" cy="184438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 </a:t>
            </a:r>
            <a:r>
              <a:rPr kumimoji="0" lang="en-GB" sz="3000" b="1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</a:rPr>
              <a:t>WILL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BE LIV</a:t>
            </a:r>
            <a:r>
              <a:rPr kumimoji="0" lang="en-GB" sz="3000" b="1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</a:rPr>
              <a:t>ING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IN THE HOUSE NEXT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86800" y="27855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7891" y="259913"/>
            <a:ext cx="12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6215" y="3291438"/>
            <a:ext cx="661152" cy="3142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54" y="3154865"/>
            <a:ext cx="931333" cy="31919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6310" y="54607"/>
            <a:ext cx="106314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ACTIVITIES  (with  </a:t>
            </a: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1811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)</a:t>
            </a:r>
            <a:endParaRPr kumimoji="0" lang="en-GB" sz="48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26.412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89139" y="6097385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20976" y="946095"/>
            <a:ext cx="738136" cy="8509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582" end="680.412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72005" y="6094654"/>
            <a:ext cx="609600" cy="6096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88" end="11113.412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41103" y="6120410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4038" y="3709537"/>
            <a:ext cx="4174836" cy="18828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 </a:t>
            </a:r>
            <a:r>
              <a:rPr kumimoji="0" lang="en-GB" sz="3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WAS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WORK</a:t>
            </a:r>
            <a:r>
              <a:rPr kumimoji="0" lang="en-GB" sz="3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ING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HARD LAST WEEK</a:t>
            </a:r>
          </a:p>
        </p:txBody>
      </p:sp>
      <p:sp>
        <p:nvSpPr>
          <p:cNvPr id="8" name="Oval 7"/>
          <p:cNvSpPr/>
          <p:nvPr/>
        </p:nvSpPr>
        <p:spPr>
          <a:xfrm>
            <a:off x="3859795" y="3707893"/>
            <a:ext cx="4211782" cy="18717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</a:rPr>
              <a:t>I </a:t>
            </a:r>
            <a:r>
              <a:rPr kumimoji="0" lang="en-GB" sz="3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</a:rPr>
              <a:t>AM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</a:rPr>
              <a:t> RESTOR</a:t>
            </a:r>
            <a:r>
              <a:rPr kumimoji="0" lang="en-GB" sz="30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</a:rPr>
              <a:t>ING</a:t>
            </a:r>
            <a:r>
              <a:rPr kumimoji="0" lang="en-GB" sz="3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</a:rPr>
              <a:t> AN OLD HOUSE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19" y="2954942"/>
            <a:ext cx="658425" cy="3139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4102" y="1952063"/>
            <a:ext cx="2200847" cy="20057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0917" y="829904"/>
            <a:ext cx="3596952" cy="35664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5017" y="1508633"/>
            <a:ext cx="1950889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569838" y="1277350"/>
          <a:ext cx="11413067" cy="516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4281" y="4399515"/>
            <a:ext cx="4109076" cy="2038232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29490" y="1630010"/>
            <a:ext cx="487363" cy="39945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96253" y="1234739"/>
            <a:ext cx="487363" cy="4873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41407" y="1728940"/>
            <a:ext cx="487363" cy="4873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73606" y="354020"/>
            <a:ext cx="106073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TALKING ABOUT FACTS   ( without  </a:t>
            </a: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1303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 )</a:t>
            </a:r>
            <a:endParaRPr kumimoji="0" lang="en-GB" sz="48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3" name="10-Point Star 12"/>
          <p:cNvSpPr/>
          <p:nvPr/>
        </p:nvSpPr>
        <p:spPr>
          <a:xfrm>
            <a:off x="4623218" y="1882496"/>
            <a:ext cx="3451147" cy="2961771"/>
          </a:xfrm>
          <a:prstGeom prst="star10">
            <a:avLst/>
          </a:prstGeo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</a:rPr>
              <a:t>CURRENT FACT EXISTING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</a:rPr>
              <a:t>NOW</a:t>
            </a:r>
          </a:p>
        </p:txBody>
      </p:sp>
      <p:sp>
        <p:nvSpPr>
          <p:cNvPr id="14" name="10-Point Star 13"/>
          <p:cNvSpPr/>
          <p:nvPr/>
        </p:nvSpPr>
        <p:spPr>
          <a:xfrm>
            <a:off x="8971489" y="2781586"/>
            <a:ext cx="2386303" cy="2151924"/>
          </a:xfrm>
          <a:prstGeom prst="star10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FUTURE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EXPECTED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FACT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823" y="4060051"/>
            <a:ext cx="4171229" cy="2459158"/>
          </a:xfrm>
          <a:prstGeom prst="rect">
            <a:avLst/>
          </a:prstGeom>
        </p:spPr>
      </p:pic>
      <p:sp>
        <p:nvSpPr>
          <p:cNvPr id="12" name="10-Point Star 11"/>
          <p:cNvSpPr/>
          <p:nvPr/>
        </p:nvSpPr>
        <p:spPr>
          <a:xfrm>
            <a:off x="1176935" y="2654218"/>
            <a:ext cx="2486420" cy="1930438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PAST FINISHED FACT</a:t>
            </a:r>
          </a:p>
        </p:txBody>
      </p:sp>
      <p:sp>
        <p:nvSpPr>
          <p:cNvPr id="16" name="Left Arrow 15"/>
          <p:cNvSpPr/>
          <p:nvPr/>
        </p:nvSpPr>
        <p:spPr>
          <a:xfrm flipH="1">
            <a:off x="4667280" y="4610353"/>
            <a:ext cx="3510198" cy="1358554"/>
          </a:xfrm>
          <a:prstGeom prst="leftArrow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en-US" sz="3200" b="1" i="0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LIVE</a:t>
            </a:r>
            <a:r>
              <a:rPr kumimoji="0" lang="en-US" sz="32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HERE NOW</a:t>
            </a:r>
            <a:endParaRPr kumimoji="0" lang="en-GB" sz="32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11610109" y="6437747"/>
            <a:ext cx="295564" cy="249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346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6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Graphic spid="8" grpId="0">
        <p:bldAsOne/>
      </p:bldGraphic>
      <p:bldP spid="13" grpId="0" animBg="1"/>
      <p:bldP spid="14" grpId="0" animBg="1"/>
      <p:bldP spid="12" grpId="0" animBg="1"/>
      <p:bldP spid="1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70630883"/>
              </p:ext>
            </p:extLst>
          </p:nvPr>
        </p:nvGraphicFramePr>
        <p:xfrm>
          <a:off x="569838" y="1277350"/>
          <a:ext cx="11413067" cy="516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70528" y="1946787"/>
            <a:ext cx="487363" cy="5251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0823" y="205990"/>
            <a:ext cx="11788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TALKING ABOUT PAST FACTS    (without  </a:t>
            </a:r>
            <a:r>
              <a:rPr kumimoji="0" lang="en-US" sz="48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0668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5400" b="1" i="0" u="none" strike="noStrike" kern="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GB" sz="5400" b="1" i="0" u="none" strike="noStrike" kern="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5646" y="2184888"/>
            <a:ext cx="7808793" cy="4603692"/>
          </a:xfrm>
          <a:prstGeom prst="rect">
            <a:avLst/>
          </a:prstGeom>
        </p:spPr>
      </p:pic>
      <p:sp>
        <p:nvSpPr>
          <p:cNvPr id="12" name="10-Point Star 11"/>
          <p:cNvSpPr/>
          <p:nvPr/>
        </p:nvSpPr>
        <p:spPr>
          <a:xfrm>
            <a:off x="4045236" y="1277350"/>
            <a:ext cx="3594428" cy="2723536"/>
          </a:xfrm>
          <a:prstGeom prst="star10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</a:rPr>
              <a:t>PAST FINISHED FACT</a:t>
            </a:r>
          </a:p>
        </p:txBody>
      </p:sp>
      <p:sp>
        <p:nvSpPr>
          <p:cNvPr id="9" name="Oval 8"/>
          <p:cNvSpPr/>
          <p:nvPr/>
        </p:nvSpPr>
        <p:spPr>
          <a:xfrm>
            <a:off x="10933471" y="1759974"/>
            <a:ext cx="1056157" cy="10127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7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118</Words>
  <Application>Microsoft Office PowerPoint</Application>
  <PresentationFormat>Widescreen</PresentationFormat>
  <Paragraphs>22</Paragraphs>
  <Slides>14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27</cp:revision>
  <dcterms:created xsi:type="dcterms:W3CDTF">2016-07-26T13:21:31Z</dcterms:created>
  <dcterms:modified xsi:type="dcterms:W3CDTF">2016-07-31T18:04:42Z</dcterms:modified>
</cp:coreProperties>
</file>