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BEB"/>
    <a:srgbClr val="ED7D31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48" d="100"/>
          <a:sy n="48" d="100"/>
        </p:scale>
        <p:origin x="3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7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1294" y="6088559"/>
            <a:ext cx="9429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6495E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START THE LESSON PLAY THE VIDEO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3939" y="3992251"/>
            <a:ext cx="10521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ONE OF THE MOST OFTEN USED VERBS IN ENGLISH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21046" y="1512936"/>
            <a:ext cx="35499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0" b="1" i="0" u="none" strike="noStrike" kern="1200" cap="none" spc="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7389" y="562417"/>
            <a:ext cx="58972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</a:t>
            </a:r>
          </a:p>
        </p:txBody>
      </p:sp>
    </p:spTree>
    <p:extLst>
      <p:ext uri="{BB962C8B-B14F-4D97-AF65-F5344CB8AC3E}">
        <p14:creationId xmlns:p14="http://schemas.microsoft.com/office/powerpoint/2010/main" val="18414345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</cp:lastModifiedBy>
  <cp:revision>43</cp:revision>
  <dcterms:created xsi:type="dcterms:W3CDTF">2017-08-18T11:39:41Z</dcterms:created>
  <dcterms:modified xsi:type="dcterms:W3CDTF">2017-09-17T21:17:22Z</dcterms:modified>
</cp:coreProperties>
</file>