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4660"/>
  </p:normalViewPr>
  <p:slideViewPr>
    <p:cSldViewPr snapToGrid="0">
      <p:cViewPr>
        <p:scale>
          <a:sx n="66" d="100"/>
          <a:sy n="66" d="100"/>
        </p:scale>
        <p:origin x="6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AC19-BCF2-439A-BF06-5043E988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648DF-AFB6-442C-8930-9601E3D5D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8FF41-2600-4F83-8BB0-5AD6209F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B76B7-9E30-4149-96EF-3D437B0D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B9034-688A-4FFF-93D6-8519D55C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4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270E-17BE-4096-A8B0-A58B9015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4410-50CF-414C-A966-B0136C13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48327-7EE4-45BA-97BB-3B08A250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89AD4-440F-4B9A-A399-79DF97F8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F7596-1BBE-4186-A2BE-4D4ED5EB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9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716E-EBC9-422D-A26F-A74A5B239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E4297-D5F6-42D3-BBB4-68EC63E13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196A-9C81-42EA-8457-A94BC9ED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EB844-D374-49EC-86DC-804BB9C9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DB606-0477-4DE4-8B14-FBF45735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E57D-833A-481B-9963-DEDAB18D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505E-0088-4C57-8A0D-1390D3CA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3434-6BC4-4308-8FED-C028BBB1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4D7F-B16D-42B9-830B-CBA6DCCE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1A555-D0CC-47FE-87D2-366E480E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3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E0CC-2E47-457B-A6E2-659FABCD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B16AE-D24E-4141-BFF1-B2194209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3F0B-5496-453A-B7B3-AEBE34F2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73E9B-5A7E-4FE7-B631-EC522216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9E176-755E-41B1-8096-6B5EB8C2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6C69-3CED-47F7-9A3D-6F9E6F07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F67B-358C-42FD-A0F0-EE3B4C195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56285-988C-42D2-8196-6212E9480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37A1D-791E-40A0-99EE-78A92631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45170-B476-4CC3-8080-7F4C5B85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040B5-AF26-478F-904D-62737A99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19E0-0586-42E3-93B2-393F754F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50250-4949-45EF-A28A-EDB736724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78B1E-3512-492B-81CC-5F0B99FF9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24E5A-7C8E-43C8-8B68-F26D5988B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BCB76-9D7B-448E-BC17-9B3418444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688CD-12E2-4F1D-A291-3099FAEA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F51357-75BD-4F8B-ABAA-1C3C2DDF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D3BDF-668E-44EA-9BFC-BB0B9D04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3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1270-B207-4004-858E-BC78785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971B0-9D33-4970-B8FE-FA9D4BF2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5209A-6E4A-4AC4-B7C3-5EF5A9CA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0E690-157C-4AB3-8A45-36459E86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3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F078C-E15A-4E04-BAD7-339014F2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9385A-542B-44F8-BE2F-5C7B0032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CBC2D-27CF-4B57-9A6E-28F6AA9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2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49F-D726-48FC-9BF8-5D21B7E9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A8FB-AF22-4110-9F6B-2489A0C0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AF69E-35D4-406E-9C58-ED84C667A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527B3-44AD-4117-84E7-19071B77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3E794-E74F-47FA-8FD4-B887507A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BBE06-2CE0-4A08-8AF2-D7E837EF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8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FA91-B58E-4FFF-B553-1B0FD024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E5658-EEA2-43F1-A8F3-87EA4AC59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6007-2D94-48BC-BF80-EC10392E1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124FC-B0C4-4B70-8663-E9FB0CF7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52AE1-3D83-4420-B122-DD6D95C4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7A11B-80DD-40C7-B7FB-B719A265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9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BE5E0-327B-4C83-BD09-987EF3CF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2826-D764-4656-845C-A1A6A50E8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F37E2-D714-4082-87EA-222966D4C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7D03-3524-45E5-BB86-73221643C7BA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BE533-A3C0-4D26-AB23-409F4F56E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A5D32-D8CF-480C-9E21-5F924468C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4280-1A15-4DDC-A393-A1E022559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09A840FA-2B95-4CD3-94F8-76E7E469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05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9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E6F10-FF44-4B2B-A44B-08FF427C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5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7EE5E-9FF2-4E33-8B82-63E68B10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2017-07-31T22:14:04Z</dcterms:created>
  <dcterms:modified xsi:type="dcterms:W3CDTF">2017-07-31T22:16:59Z</dcterms:modified>
</cp:coreProperties>
</file>