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26" autoAdjust="0"/>
    <p:restoredTop sz="94660"/>
  </p:normalViewPr>
  <p:slideViewPr>
    <p:cSldViewPr snapToGrid="0">
      <p:cViewPr varScale="1">
        <p:scale>
          <a:sx n="76" d="100"/>
          <a:sy n="76" d="100"/>
        </p:scale>
        <p:origin x="5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82E91-20F2-4A90-93EA-78927E550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F7290B-DB6C-4A29-8ECC-08F5E334FD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A26AE-38CB-4F36-BFDE-4AA3EA3C6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63DC-91DE-4C33-8515-5C15D3B92FE3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342FD-3939-443C-B9FB-DBC3D07CF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3FE4-BAF5-43D1-B143-DA844A934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30311-52A6-47BB-805D-0C350C3AB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27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6E468-2080-4777-A280-53AA73C0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510337-394F-4250-B86F-884637FA92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B66B0-411F-43A3-98FE-B9CBE8AB0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63DC-91DE-4C33-8515-5C15D3B92FE3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19ECE-DB00-4C8F-BB1E-A1A38CD4A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B202B-771E-446E-A247-5052C2FEB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30311-52A6-47BB-805D-0C350C3AB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104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50E891-7169-4D02-9306-459694EDF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5BD3FA-A92B-47DD-B22F-F73AD25F23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0CE350-058C-4346-8498-C882573A2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63DC-91DE-4C33-8515-5C15D3B92FE3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D7022-718B-4263-9137-F93580DD0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EAB8E-1BF4-42A4-B931-47CB7C5FA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30311-52A6-47BB-805D-0C350C3AB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366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0DC8B-3536-416E-9464-209082B3F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03238-B03C-4563-B609-41D64FE9E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8CF3B-08DA-48D5-B741-A34D726B9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63DC-91DE-4C33-8515-5C15D3B92FE3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F384E-CE0A-486E-9842-012AAF1B2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99208-44CC-4E05-817F-387B296E1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30311-52A6-47BB-805D-0C350C3AB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912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B5193-64C6-4185-9A61-F9242FB99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AA2F8F-4097-4A83-84ED-B346F1791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2A856-6D35-489C-BB2D-18AA4C98F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63DC-91DE-4C33-8515-5C15D3B92FE3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6983C-86DB-473A-9EEC-0C01678D8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34D21-88FD-4132-AFA6-8F76274C1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30311-52A6-47BB-805D-0C350C3AB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137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55FF0-BB45-4AB1-8C70-B102CA53E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FA61C-FD7E-4453-A807-D66CB1D8C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E819AB-8147-4334-8474-4FEEC2F2D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86CB23-C36A-422A-954E-25994F282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63DC-91DE-4C33-8515-5C15D3B92FE3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68A08-3436-4F5B-A285-02E8BCD4F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25EB4-5E03-4D78-8BA5-B5CAEA175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30311-52A6-47BB-805D-0C350C3AB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939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A11BF-0B40-4A66-A6DF-6B0692052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35A62-F0B2-43C8-AFF4-AB1F86205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5D2B1A-D32B-457D-9557-F1BBF9E3CF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69B27B-DC87-430F-9D3F-0923329E1D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E9AD1E-CD2B-4DC8-9FA1-DADFB6C00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C25423-C43F-4543-96B9-638D4CF72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63DC-91DE-4C33-8515-5C15D3B92FE3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9E11B6-55E1-411A-825A-B38D57ABE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A00B91-E921-4184-B1F3-5383B6D36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30311-52A6-47BB-805D-0C350C3AB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88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0DF90-9587-428D-8A5A-672713D23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97EA6E-C953-435B-9F59-79AED2D7A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63DC-91DE-4C33-8515-5C15D3B92FE3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D8BDA-59D9-452C-A828-12F2A603A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7663B-DD62-46FF-8621-AA8994140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30311-52A6-47BB-805D-0C350C3AB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405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42E0E9-F083-46EA-AC60-513E2E58F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63DC-91DE-4C33-8515-5C15D3B92FE3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89D7E1-58B4-4CCA-9348-B18D37454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768E07-8602-4B2C-B98B-AD864E984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30311-52A6-47BB-805D-0C350C3AB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139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F7DC5-54BD-46F3-A089-235714701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4EA43-DD1B-4077-A852-159786005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69CCA-6BF7-49EF-B092-3C0B4460D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E7AC-6004-4C0A-8BD1-3AC603575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63DC-91DE-4C33-8515-5C15D3B92FE3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70ACF-96D7-4FE3-AB45-0F4C8B7A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D4636-287F-41B9-81AF-9061E2A6E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30311-52A6-47BB-805D-0C350C3AB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189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1B526-7EA9-4809-B5EA-A27244238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356D66-B6D8-4B00-9B8A-1F46C62C1F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D529B4-D02A-424C-B7C0-6CBF1B1B6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4BB27C-7B52-49CD-BC20-FCACE6940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63DC-91DE-4C33-8515-5C15D3B92FE3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335192-A57D-4BD2-A5F8-A6F090EF0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31F7D6-464D-48CF-8DC3-279047B76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30311-52A6-47BB-805D-0C350C3AB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287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61BEBE-EE75-4F0E-AB14-503C116BD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08EAD-5607-48D0-B2DF-D6DE65C8A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71084-30ED-4297-976C-9A64AED6A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F63DC-91DE-4C33-8515-5C15D3B92FE3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2BA2C-8D83-4549-BA73-381CDE1DF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BFFAB-885A-433D-80DE-0214E46EA7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30311-52A6-47BB-805D-0C350C3AB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25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ILLO1">
            <a:hlinkClick r:id="" action="ppaction://media"/>
            <a:extLst>
              <a:ext uri="{FF2B5EF4-FFF2-40B4-BE49-F238E27FC236}">
                <a16:creationId xmlns:a16="http://schemas.microsoft.com/office/drawing/2014/main" id="{8422E613-696B-4901-A3A6-CFCC136DAF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20000"/>
          </a:blip>
          <a:srcRect l="4551" t="4105" r="5186" b="4870"/>
          <a:stretch/>
        </p:blipFill>
        <p:spPr>
          <a:xfrm>
            <a:off x="6719581" y="830011"/>
            <a:ext cx="4924338" cy="29743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66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</cp:revision>
  <dcterms:created xsi:type="dcterms:W3CDTF">2017-08-30T22:43:40Z</dcterms:created>
  <dcterms:modified xsi:type="dcterms:W3CDTF">2017-08-30T22:47:10Z</dcterms:modified>
</cp:coreProperties>
</file>