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&amp;ehk=6aNDvQw6oFwEVNbZNzAayg&amp;r=0&amp;pid=OfficeInsert" ContentType="image/jpeg"/>
  <Default Extension="wdp" ContentType="image/vnd.ms-photo"/>
  <Default Extension="jpg&amp;ehk=CpdMOoJUoX6tN6frOQnbrw&amp;r=0&amp;pid=OfficeInsert" ContentType="image/jpeg"/>
  <Default Extension="jpg&amp;ehk=uzlbAw" ContentType="image/jpe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9" r:id="rId5"/>
    <p:sldId id="257" r:id="rId6"/>
    <p:sldId id="260" r:id="rId7"/>
    <p:sldId id="258" r:id="rId8"/>
    <p:sldId id="265" r:id="rId9"/>
    <p:sldId id="270" r:id="rId10"/>
    <p:sldId id="266" r:id="rId11"/>
    <p:sldId id="261" r:id="rId12"/>
    <p:sldId id="262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>
        <p:scale>
          <a:sx n="66" d="100"/>
          <a:sy n="66" d="100"/>
        </p:scale>
        <p:origin x="59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E56A-78A2-4E41-9D1C-CA91BF97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BC022-951C-43D7-B5F4-8B05F06F6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A358C-97EB-4480-A1C7-1A5EB66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72297-786D-4802-A026-35E0CC5C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1D24C-3A96-42F4-8125-1BA84E15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B8B1-5C09-4760-93FC-F5A9910E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C2DDD-4199-4D4A-90EB-AC6E8884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98EAE-5AD1-4700-854F-90FB41D4A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87127-5A35-41D1-B5D0-F8447CE1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2C50-5564-4DC2-BE74-54DC4293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7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160BA7-3B4E-460A-A25B-BF043384F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33A5D-FA7C-47CE-AF6C-ABA0CE759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654C9-8846-42EC-A759-5099C118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9E709-A1C6-4D8D-8E42-932442A5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F8C3-D1BF-4151-A5D7-D30E4F1A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3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C51AB-04F5-4C72-8D29-05860EA0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6F95-18C5-4D3F-BA35-731555EC3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4E10-D829-4DB1-9F2A-F264D348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3AE9-3B68-41DF-A1EC-4C4F9171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C3499-40CB-4B3A-8D17-2D4E26F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2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DFE3-C80F-4533-9AA0-F4DAA208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7E031-9DB0-4C41-A25F-8E366F60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8D09-2DB7-4A21-8467-B4165CD8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264A4-208F-4636-9A93-57B23E9B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4354-CCDE-429F-A8F4-AD0176AC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6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3C87-0442-4AE2-862F-EE210913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DC07-E967-4FCB-B7B7-8A6A79C05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AB05F-4F3E-4401-B12C-F85D850B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AFB71-6631-482C-AD9F-99F7453A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74238-22DB-442D-B6E4-9B6D7D59F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14E66-7D52-448D-A926-8E4B23B0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33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0A5F-93C0-4EA8-8562-CCA2B164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8F9B-9829-445C-B82B-5A27C916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D0300-5230-4E8B-9C05-74F0AA28C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28195-7207-42C2-9431-9939A313E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0D8AF-19FA-4484-9A05-FF44C0673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C30BB-2071-48E2-9266-39D59CF7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E5DE30-659A-4A9A-A283-BE92109BA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B85A4-8DC6-4DEA-977C-E213FA27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66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77AE-79CA-4ABB-95BC-270AB8E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A0C6C-B480-4775-999F-C4C6B89A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9375E-AE80-4C83-A760-F5B12E57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395E7-4EA4-4EFF-A2E5-EDFFDA66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15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2653C-A58E-4654-BA45-01F4474B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58BC7-A424-4E37-A154-DAA85DC9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0C886-07C1-4987-8046-5C63B431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4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3FB6-25CA-4D5C-910A-B64B1E4E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42E68-A3D5-49D1-81AA-380B3039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FBB37-6E3C-4DF2-BEC8-4A93322B3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B645-3ADB-4C60-8E23-8F6A223A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FB74B-56EC-46A4-BA70-D701A0BE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2FCC6-58D7-4784-BE4A-53E6E26B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0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3FDF-D39E-4EC3-8551-D945C99C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6F1C7-C210-4606-B387-BE0EB4D35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F38DB-36F8-46B4-A0CE-BCF8E8D50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2BFD8-5CE8-46EB-94AD-BBAF8988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1C2F9-8504-4E4E-B0BF-5A02BAA1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E2908-2869-4BF1-93A3-9A292C45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91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205CB-5FCA-43CA-9AA1-1BBDA9CC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40D62-4A23-41CF-A68C-4528CA9D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C1076-F489-4E41-BFC2-E25BBA40D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2658F-000C-4B12-A348-C6F159E1A50E}" type="datetimeFigureOut">
              <a:rPr lang="en-GB" smtClean="0"/>
              <a:t>01/09/2017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1E86-27CF-47BA-9088-43A2426EB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1B6AF-5616-4109-943B-B936C9F81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37C5-6717-4DE5-93FF-515B220C7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glesey_Abbey,_Lode,_Cambridgeshire.jpg" TargetMode="External"/><Relationship Id="rId2" Type="http://schemas.openxmlformats.org/officeDocument/2006/relationships/image" Target="../media/image3.jpg&amp;ehk=CpdMOoJUoX6tN6frOQnbrw&amp;r=0&amp;pid=OfficeInsert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nglesey_Abbey,_Lode,_Cambridgeshir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hyperlink" Target="https://www.flickr.com/photos/stanhua/5387137415/" TargetMode="External"/><Relationship Id="rId4" Type="http://schemas.openxmlformats.org/officeDocument/2006/relationships/image" Target="../media/image5.jpg&amp;ehk=uzlbAw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brighton/3401056111" TargetMode="External"/><Relationship Id="rId2" Type="http://schemas.openxmlformats.org/officeDocument/2006/relationships/image" Target="../media/image7.jpg&amp;ehk=6aNDvQw6oFwEVNbZNzAayg&amp;r=0&amp;pid=OfficeInsert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2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E754748F-03DF-4D80-BDD3-BD60477AC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617220"/>
            <a:ext cx="1024128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7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0">
            <a:hlinkClick r:id="" action="ppaction://media"/>
            <a:extLst>
              <a:ext uri="{FF2B5EF4-FFF2-40B4-BE49-F238E27FC236}">
                <a16:creationId xmlns:a16="http://schemas.microsoft.com/office/drawing/2014/main" id="{93ABA1D2-218C-4C10-8C23-F53BD7F626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12163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>
            <a:fillRect/>
          </a:stretch>
        </p:blipFill>
        <p:spPr>
          <a:xfrm>
            <a:off x="9842482" y="63189"/>
            <a:ext cx="2349518" cy="2118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75A4D-C2C3-41A3-ACDA-E8C12889F42B}"/>
              </a:ext>
            </a:extLst>
          </p:cNvPr>
          <p:cNvSpPr/>
          <p:nvPr/>
        </p:nvSpPr>
        <p:spPr>
          <a:xfrm>
            <a:off x="5262693" y="2644216"/>
            <a:ext cx="6096000" cy="38010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WHAT IS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GRAMMAR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 ?</a:t>
            </a:r>
          </a:p>
          <a:p>
            <a:pPr lvl="0" algn="ctr"/>
            <a:endParaRPr lang="en-GB" sz="6500" b="1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</a:endParaRPr>
          </a:p>
          <a:p>
            <a:pPr lvl="0"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GRAMMAR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 IS THE WAY WE USE WORDS TO MAKE SENTENCES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4A01DC66-0981-433E-BEFB-AB7CC5554C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12163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>
            <a:fillRect/>
          </a:stretch>
        </p:blipFill>
        <p:spPr>
          <a:xfrm>
            <a:off x="332060" y="5703544"/>
            <a:ext cx="904621" cy="815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2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above a door&#10;&#10;Description generated with very high confidence">
            <a:extLst>
              <a:ext uri="{FF2B5EF4-FFF2-40B4-BE49-F238E27FC236}">
                <a16:creationId xmlns:a16="http://schemas.microsoft.com/office/drawing/2014/main" id="{933C2A43-1D3A-4999-ACCE-532FA9352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3026" r="8961" b="80040"/>
          <a:stretch/>
        </p:blipFill>
        <p:spPr>
          <a:xfrm>
            <a:off x="2543174" y="1897347"/>
            <a:ext cx="3606801" cy="5029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3E1E26E-78A9-4FC3-A56C-B485175C94E7}"/>
              </a:ext>
            </a:extLst>
          </p:cNvPr>
          <p:cNvSpPr/>
          <p:nvPr/>
        </p:nvSpPr>
        <p:spPr>
          <a:xfrm>
            <a:off x="2724150" y="2203449"/>
            <a:ext cx="107950" cy="93663"/>
          </a:xfrm>
          <a:prstGeom prst="triangle">
            <a:avLst/>
          </a:prstGeom>
          <a:solidFill>
            <a:srgbClr val="465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C4489B8-A123-4BC6-A7EC-B537B271A801}"/>
              </a:ext>
            </a:extLst>
          </p:cNvPr>
          <p:cNvSpPr/>
          <p:nvPr/>
        </p:nvSpPr>
        <p:spPr>
          <a:xfrm rot="17888905">
            <a:off x="5657667" y="2152941"/>
            <a:ext cx="168725" cy="143875"/>
          </a:xfrm>
          <a:prstGeom prst="triangle">
            <a:avLst/>
          </a:prstGeom>
          <a:solidFill>
            <a:srgbClr val="46577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37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0">
            <a:hlinkClick r:id="" action="ppaction://media"/>
            <a:extLst>
              <a:ext uri="{FF2B5EF4-FFF2-40B4-BE49-F238E27FC236}">
                <a16:creationId xmlns:a16="http://schemas.microsoft.com/office/drawing/2014/main" id="{93EF740F-3840-4AA8-9248-016C3F5EC2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8783273" y="1876969"/>
            <a:ext cx="3361086" cy="303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A0117B-EBFA-4E90-B9F7-57F7E5EDF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59" y="1320768"/>
            <a:ext cx="8523214" cy="3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21BF0-4090-4438-A9CF-1E1AB101D5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11" b="38800"/>
          <a:stretch/>
        </p:blipFill>
        <p:spPr>
          <a:xfrm>
            <a:off x="260059" y="612395"/>
            <a:ext cx="11560030" cy="42951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A256BC-41C8-42F0-A905-02AA3DC9965B}"/>
              </a:ext>
            </a:extLst>
          </p:cNvPr>
          <p:cNvSpPr/>
          <p:nvPr/>
        </p:nvSpPr>
        <p:spPr>
          <a:xfrm>
            <a:off x="11836866" y="3481431"/>
            <a:ext cx="355134" cy="1719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0117B-EBFA-4E90-B9F7-57F7E5EDF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9" y="1320768"/>
            <a:ext cx="8523214" cy="3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21BF0-4090-4438-A9CF-1E1AB101D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911" b="38800"/>
          <a:stretch/>
        </p:blipFill>
        <p:spPr>
          <a:xfrm>
            <a:off x="276836" y="612395"/>
            <a:ext cx="11560030" cy="42951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A256BC-41C8-42F0-A905-02AA3DC9965B}"/>
              </a:ext>
            </a:extLst>
          </p:cNvPr>
          <p:cNvSpPr/>
          <p:nvPr/>
        </p:nvSpPr>
        <p:spPr>
          <a:xfrm>
            <a:off x="11836866" y="3481431"/>
            <a:ext cx="355134" cy="1719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E754748F-03DF-4D80-BDD3-BD60477AC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617220"/>
            <a:ext cx="1024128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E754748F-03DF-4D80-BDD3-BD60477AC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617220"/>
            <a:ext cx="1024128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E754748F-03DF-4D80-BDD3-BD60477A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8" t="58540" r="49563" b="19531"/>
          <a:stretch/>
        </p:blipFill>
        <p:spPr>
          <a:xfrm>
            <a:off x="4756558" y="662731"/>
            <a:ext cx="2046914" cy="52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0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brick building with a clock tower in front of a house&#10;&#10;Description generated with high confidence">
            <a:extLst>
              <a:ext uri="{FF2B5EF4-FFF2-40B4-BE49-F238E27FC236}">
                <a16:creationId xmlns:a16="http://schemas.microsoft.com/office/drawing/2014/main" id="{F8B53BCD-2A6D-4193-94C6-54E3C4625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7600" y="1812036"/>
            <a:ext cx="4876800" cy="3233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F54FFB-B692-4367-A80E-EB6F3C699DFF}"/>
              </a:ext>
            </a:extLst>
          </p:cNvPr>
          <p:cNvSpPr txBox="1"/>
          <p:nvPr/>
        </p:nvSpPr>
        <p:spPr>
          <a:xfrm>
            <a:off x="3657600" y="5045964"/>
            <a:ext cx="487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Anglesey_Abbey,_Lode,_Cambridgeshire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05644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brick building with a clock tower in front of a house&#10;&#10;Description generated with high confidence">
            <a:extLst>
              <a:ext uri="{FF2B5EF4-FFF2-40B4-BE49-F238E27FC236}">
                <a16:creationId xmlns:a16="http://schemas.microsoft.com/office/drawing/2014/main" id="{F8B53BCD-2A6D-4193-94C6-54E3C462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406" t="51125" r="37805" b="33059"/>
          <a:stretch/>
        </p:blipFill>
        <p:spPr>
          <a:xfrm>
            <a:off x="4320329" y="2348917"/>
            <a:ext cx="3705788" cy="329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515758-863A-412F-B664-87D31E61FD43}"/>
              </a:ext>
            </a:extLst>
          </p:cNvPr>
          <p:cNvSpPr txBox="1"/>
          <p:nvPr/>
        </p:nvSpPr>
        <p:spPr>
          <a:xfrm>
            <a:off x="6194425" y="679450"/>
            <a:ext cx="4184650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SCHOLA GRAMMATICA ET HISTOR</a:t>
            </a:r>
          </a:p>
        </p:txBody>
      </p:sp>
    </p:spTree>
    <p:extLst>
      <p:ext uri="{BB962C8B-B14F-4D97-AF65-F5344CB8AC3E}">
        <p14:creationId xmlns:p14="http://schemas.microsoft.com/office/powerpoint/2010/main" val="237494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large building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16E9A722-D5EB-4342-8B8C-917FC3FFF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53961">
            <a:off x="1224948" y="211867"/>
            <a:ext cx="9618456" cy="686757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Video 10">
            <a:hlinkClick r:id="" action="ppaction://media"/>
            <a:extLst>
              <a:ext uri="{FF2B5EF4-FFF2-40B4-BE49-F238E27FC236}">
                <a16:creationId xmlns:a16="http://schemas.microsoft.com/office/drawing/2014/main" id="{398BEB6C-CAC4-4B9F-8F31-F1D192E8E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12442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31446" t="9422" r="31466" b="31128"/>
          <a:stretch>
            <a:fillRect/>
          </a:stretch>
        </p:blipFill>
        <p:spPr>
          <a:xfrm>
            <a:off x="2048100" y="1457866"/>
            <a:ext cx="4125900" cy="37202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6032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 with many windows&#10;&#10;Description generated with very high confidence">
            <a:extLst>
              <a:ext uri="{FF2B5EF4-FFF2-40B4-BE49-F238E27FC236}">
                <a16:creationId xmlns:a16="http://schemas.microsoft.com/office/drawing/2014/main" id="{4A032589-CBC1-4291-B99C-ED68FB134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84477" y="254000"/>
            <a:ext cx="6237273" cy="635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92A49-E535-4036-BB36-89FE9DEC7800}"/>
              </a:ext>
            </a:extLst>
          </p:cNvPr>
          <p:cNvSpPr txBox="1"/>
          <p:nvPr/>
        </p:nvSpPr>
        <p:spPr>
          <a:xfrm>
            <a:off x="2684477" y="6604000"/>
            <a:ext cx="6237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flickr.com/photos/brighton/3401056111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2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08586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 Equal 4">
            <a:extLst>
              <a:ext uri="{FF2B5EF4-FFF2-40B4-BE49-F238E27FC236}">
                <a16:creationId xmlns:a16="http://schemas.microsoft.com/office/drawing/2014/main" id="{28627C29-026A-4A63-A36A-659712AE715F}"/>
              </a:ext>
            </a:extLst>
          </p:cNvPr>
          <p:cNvSpPr/>
          <p:nvPr/>
        </p:nvSpPr>
        <p:spPr>
          <a:xfrm>
            <a:off x="595618" y="5939405"/>
            <a:ext cx="293615" cy="34394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E632F4-23A6-4E32-B8DE-6062ECE181AD}"/>
              </a:ext>
            </a:extLst>
          </p:cNvPr>
          <p:cNvSpPr/>
          <p:nvPr/>
        </p:nvSpPr>
        <p:spPr>
          <a:xfrm>
            <a:off x="888649" y="546845"/>
            <a:ext cx="5562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THE 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1117600">
                    <a:srgbClr val="FFC000">
                      <a:satMod val="175000"/>
                    </a:srgbClr>
                  </a:glow>
                </a:effectLst>
              </a:rPr>
              <a:t>GRAMMAR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  ZONE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496909-89E0-4703-9CCD-C332D4B9C3BF}"/>
              </a:ext>
            </a:extLst>
          </p:cNvPr>
          <p:cNvSpPr/>
          <p:nvPr/>
        </p:nvSpPr>
        <p:spPr>
          <a:xfrm>
            <a:off x="595618" y="2233289"/>
            <a:ext cx="6096000" cy="38010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WHAT IS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GRAMMAR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 ?</a:t>
            </a:r>
          </a:p>
          <a:p>
            <a:pPr lvl="0" algn="ctr"/>
            <a:endParaRPr lang="en-GB" sz="6500" b="1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</a:endParaRPr>
          </a:p>
          <a:p>
            <a:pPr lvl="0"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GRAMMAR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 IS THE WAY WE USE WORDS TO MAKE SENTENCES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D5529C-0B42-4F1F-928B-7F1F0FBC2D07}"/>
              </a:ext>
            </a:extLst>
          </p:cNvPr>
          <p:cNvSpPr/>
          <p:nvPr/>
        </p:nvSpPr>
        <p:spPr>
          <a:xfrm>
            <a:off x="37749" y="4758234"/>
            <a:ext cx="1115736" cy="9321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5DDB0-08EE-4D9E-9B1E-47ECC00E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663" y="272920"/>
            <a:ext cx="4450466" cy="6389162"/>
          </a:xfrm>
          <a:prstGeom prst="rect">
            <a:avLst/>
          </a:prstGeom>
        </p:spPr>
      </p:pic>
      <p:pic>
        <p:nvPicPr>
          <p:cNvPr id="15" name="Video 10">
            <a:hlinkClick r:id="" action="ppaction://media"/>
            <a:extLst>
              <a:ext uri="{FF2B5EF4-FFF2-40B4-BE49-F238E27FC236}">
                <a16:creationId xmlns:a16="http://schemas.microsoft.com/office/drawing/2014/main" id="{89E0285E-276A-4A0E-ACE8-E0CE250D46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12163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1446" t="9422" r="31466" b="31128"/>
          <a:stretch>
            <a:fillRect/>
          </a:stretch>
        </p:blipFill>
        <p:spPr>
          <a:xfrm>
            <a:off x="7971137" y="1349012"/>
            <a:ext cx="2349518" cy="2118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Video 10">
            <a:hlinkClick r:id="" action="ppaction://media"/>
            <a:extLst>
              <a:ext uri="{FF2B5EF4-FFF2-40B4-BE49-F238E27FC236}">
                <a16:creationId xmlns:a16="http://schemas.microsoft.com/office/drawing/2014/main" id="{DD93EA8B-E7B4-41ED-8AA8-C22F8E9C49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12163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1446" t="9422" r="31466" b="31128"/>
          <a:stretch>
            <a:fillRect/>
          </a:stretch>
        </p:blipFill>
        <p:spPr>
          <a:xfrm>
            <a:off x="332060" y="5703544"/>
            <a:ext cx="904621" cy="815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C11C408-5CFE-4655-8BF9-9AC78CAFA357}"/>
              </a:ext>
            </a:extLst>
          </p:cNvPr>
          <p:cNvSpPr/>
          <p:nvPr/>
        </p:nvSpPr>
        <p:spPr>
          <a:xfrm>
            <a:off x="226502" y="5703544"/>
            <a:ext cx="1115736" cy="9321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9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52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0">
                <p:cTn id="4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55</Words>
  <Application>Microsoft Office PowerPoint</Application>
  <PresentationFormat>Widescreen</PresentationFormat>
  <Paragraphs>10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2017-08-31T22:11:31Z</dcterms:created>
  <dcterms:modified xsi:type="dcterms:W3CDTF">2017-09-01T01:27:13Z</dcterms:modified>
</cp:coreProperties>
</file>