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34" d="100"/>
          <a:sy n="34" d="100"/>
        </p:scale>
        <p:origin x="8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D7DF-706A-4F30-B622-563E1C2C2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1F10C-26E2-4BED-9EAE-3A0D19329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32BED-CA6E-4F7C-88BE-A00EB50D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25743-0314-4FE0-8365-3A781752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5D1F9-B00E-4A8A-AEB6-C3E158C5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7E0A-4937-425D-A47C-568280B7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EAC6F-3EC3-4691-B5A8-F4E62EC29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83AA7-B3A1-43F2-B935-8E4B974E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4C7B-6A4E-43C9-BAF8-A447CCDA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50E43-1EDF-43E2-918B-1758FE79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1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DEB21F-F67B-4C45-B3A9-6D5EB92510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9E304-F281-44F0-8A32-4EF1B3FF7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B89B7-90FB-4637-B7F9-F6E4A41E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293CC-43F8-4D5C-8CB5-9AEE0386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33B72-D2D1-4A39-BBD3-23B9434D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1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28A1-981A-4927-B0A1-8B751E9C1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0CFC6-0ACD-4EE7-87DB-28172053A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073C-9689-48F6-BA82-29B1C001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CF970-79FE-4456-BD12-C60854BDA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A874D-5E79-4DA6-B45F-45026C61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63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58C2-535D-48D3-9AC3-2F84327D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D66AC-FC01-45BC-A4EF-071A62877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AEC3-6569-457F-9C41-C2810477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A530D-FD49-49C0-916F-0BCBAE6F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B970-AD91-46B6-81F3-ED73E650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6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DAFF4-72D4-4074-8D6E-FCE47647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59841-4A87-442E-BC7D-9D9E2991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15F23-CD4A-4B8E-8D7A-0472EA2D8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FF208-D9E8-493D-9E64-E0E759980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89F14-6627-421F-AB66-9C661FF7E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01DF3-EB45-41E7-B7E9-1C2A1E3F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2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A102C-798F-4D9D-AB8A-2743C420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0AAD4-83F0-49B5-BAAC-033D5B874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23022-A290-460A-80A3-EAD445069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D083D-761A-4D1C-9E03-866AECF5D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BB650-3DAE-448D-93CD-C79DCFCF2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4BE3A5-6A94-403E-9DA6-2C9EB2E3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6A506-3AF7-4CCB-9533-18602311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04827-D863-4B04-B243-2BFC9673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E053-50C2-447E-87AC-D488E98E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20E06-AAC2-4372-BA69-D2189E37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933B5-B1F7-4214-B6E1-5637A623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CBADC-724A-4413-AB62-B234784D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8BFE4-1EB5-49DF-95FB-5EB9281B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4ABD8-A161-47FE-A4FE-67E91F67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C4938-501B-4531-AAED-49A4D75F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18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2A3-6519-45EE-B3F1-529D7B11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B29BD-2A17-420E-8061-DC723F771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5D030-89C7-4AD5-84DF-833ED525F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E633A-742A-4DC6-B906-06C4943A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3B97F-810E-46EA-A9EA-600B0029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82299-AF02-465E-8D2B-8A386EC9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6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E52E-2F3F-41C4-BC32-E5F7B65D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3F71E-20FE-4C07-B406-16103E860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45708-BE99-4918-BCEC-83A3D9240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38CB9-6553-465B-9B2D-984FB6B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96254-FBF3-434A-BE2B-3EBE2172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185D2-74DF-4204-9B10-B01369E7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AFDC0-429E-4776-87AE-137E37C2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2311-E1CA-4D9F-976B-A0ADDB81D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80925-8C08-4B4E-B99C-29E36894C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427C7-741F-43B2-A0D8-4088E2A5C424}" type="datetimeFigureOut">
              <a:rPr lang="en-GB" smtClean="0"/>
              <a:t>13/08/2017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4FB25-03B4-4A7E-97BF-797923FD0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0791F-5BB5-41C5-8ED0-FB4AAD84D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6532B-5694-4538-8327-0AEB5857B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87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sbit1">
            <a:hlinkClick r:id="" action="ppaction://media"/>
            <a:extLst>
              <a:ext uri="{FF2B5EF4-FFF2-40B4-BE49-F238E27FC236}">
                <a16:creationId xmlns:a16="http://schemas.microsoft.com/office/drawing/2014/main" id="{07743A5E-EF52-4D1B-9055-CDFD610E6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475" y="835025"/>
            <a:ext cx="2784475" cy="15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2017-08-13T18:54:18Z</dcterms:created>
  <dcterms:modified xsi:type="dcterms:W3CDTF">2017-08-13T19:01:30Z</dcterms:modified>
</cp:coreProperties>
</file>