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75" d="100"/>
          <a:sy n="75" d="100"/>
        </p:scale>
        <p:origin x="7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861BF-3A45-49B0-8C30-96EEF00BC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4A0C7-D4C4-4215-81E9-281E9A1DE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77879-EFE2-48AB-9708-D6BDC4B3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0EA89-C1AC-4015-B96E-B06D0E9B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51DE2-6FE3-4639-A871-663B57C9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97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B29A-6BC3-44A7-99EA-9A2AB4951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CF0E81-7359-4C25-B7F3-EDE96D452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AF9D7-878F-430E-9CE6-F599E74F5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1EC3E-85D0-44DB-ADB9-7870EBF4B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180A7-E323-4C0C-ABF4-9BD73192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81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35F3D-355A-490F-B514-3619E4E40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4BE8DD-401B-4F71-B56B-AF4CF26A1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C7B94-57C4-45ED-B62E-0D350705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D9726-9444-4D6B-84C9-31652365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F9562-570F-4197-8D2E-86D2C753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56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E792D-FB0E-478F-A0F5-5F1ACBDBF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0F40-D9D1-499F-8DE3-5F3D441FE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4ED6E-32F5-492F-B8B0-3A192EFFD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6D912-39F6-4697-888B-3F9B5DD6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5DCAD-7676-4865-B81B-A0160FE8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3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ACE9B-6F70-411F-90AA-AAFA7F5A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954E9-21D3-4C73-AE3A-566B0943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4114A-F841-4160-BE91-CF1A3F0A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37811-4EA1-4A01-90AF-522DD4AD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B4643-D1BC-4361-9206-B41F615B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89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78357-0CC7-43FD-BAA6-4B002960E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B875A-AE0B-4A5F-94EA-92C554889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D83F1-B644-4370-9592-04FA8BE6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A5EDD-E501-4FEE-88C0-1F4725AE7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57DC2-AEEE-4884-87C3-DDF0FDDD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AD31D-CD4F-4F6C-A804-01ACCC123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43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9C21E-321E-4CA5-B5D1-DF9B8BB35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2420B-68A9-4E28-829F-3DEB363CB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AF32E-5F32-4809-8997-1FE12098A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17A49-3ABA-46A7-B4DA-C71178BDC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030A2C-62AD-4E63-869F-5174A39707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134D6-D7F4-48F0-877D-0938909A1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33559-DF8B-467D-B4CF-0C232F433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1FB0C2-0A69-4145-AA63-A2966CC70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63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4852-F547-4680-B0E1-F7A7BC2ED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EF0BB-94E5-4FD9-A753-8AC477F0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7EACF9-0A6A-44A8-917A-D902B1B9A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1B4C0-4CDB-49DB-BF7C-0FCC0A7C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4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8F782E-AA43-4B2D-9683-552420C6A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F4C61-C450-4246-AE0B-037B7ADDD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345A9-A4AE-436B-90E9-445F925FF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99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27BC-757D-47E6-ADFA-40E23B9D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89D72-2933-486E-9320-308A8199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ADD5D-471A-4364-8F7C-C1548F4EA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7B591-3B49-404D-B67E-DA2426360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4AA5C-F38F-40DD-B98B-05170E11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761D9-888A-40A5-B6CF-635783E93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88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F1F28-498C-4A9D-A1E9-26E666DD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7F95E8-83A7-4ADA-973F-EA6A87E82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0C31A-C319-4C6B-8230-EC48BE632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5B773-5B2C-4FA3-B3E7-11394DF2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C4BE8-97C2-43A6-82E0-97EFFD47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CAA5A-A9A2-4B2D-B606-32B3BBE3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77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2C263-A3CC-4743-87C5-DCF421E6D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C0740-0704-47E2-9EA1-4CABD52E6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1C623-D535-4765-9420-71858EAC0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30A2C-0E17-4C74-8278-8EDAF9EFE3E6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CA30C-655A-47B2-BCC4-EA5C5227F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499E8-6940-4F22-BD65-826F968AC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2704B-B281-48B4-A732-136E8B240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96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wav"/><Relationship Id="rId1" Type="http://schemas.openxmlformats.org/officeDocument/2006/relationships/audio" Target="NULL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94FDC4-691C-4310-A164-55392FE44384}"/>
              </a:ext>
            </a:extLst>
          </p:cNvPr>
          <p:cNvSpPr txBox="1"/>
          <p:nvPr/>
        </p:nvSpPr>
        <p:spPr>
          <a:xfrm>
            <a:off x="958011" y="1063921"/>
            <a:ext cx="10090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54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WE </a:t>
            </a:r>
            <a:r>
              <a:rPr kumimoji="0" lang="en-GB" sz="5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 TO 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 A NEW CAR</a:t>
            </a:r>
            <a:r>
              <a:rPr kumimoji="0" lang="en-GB" sz="5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118B9-FD7D-403A-A5D2-7CF131682082}"/>
              </a:ext>
            </a:extLst>
          </p:cNvPr>
          <p:cNvSpPr txBox="1"/>
          <p:nvPr/>
        </p:nvSpPr>
        <p:spPr>
          <a:xfrm>
            <a:off x="778225" y="2987980"/>
            <a:ext cx="10765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WE SUPPORT GREENPEACE</a:t>
            </a:r>
            <a:r>
              <a:rPr kumimoji="0" lang="en-GB" sz="5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558CB-03CB-4F2A-9507-D076EAFE80C4}"/>
              </a:ext>
            </a:extLst>
          </p:cNvPr>
          <p:cNvSpPr txBox="1"/>
          <p:nvPr/>
        </p:nvSpPr>
        <p:spPr>
          <a:xfrm>
            <a:off x="351467" y="4912039"/>
            <a:ext cx="11432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5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YOU GO AWAY THIS WEEKEND</a:t>
            </a:r>
            <a:r>
              <a:rPr kumimoji="0" lang="en-GB" sz="5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7A397D-97E5-4524-A840-8D5DB323FAB0}"/>
              </a:ext>
            </a:extLst>
          </p:cNvPr>
          <p:cNvSpPr/>
          <p:nvPr/>
        </p:nvSpPr>
        <p:spPr>
          <a:xfrm>
            <a:off x="2925739" y="174213"/>
            <a:ext cx="64701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OBLIGATION: QUESTIONS AND NEGATIVES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obnegs 1">
            <a:hlinkClick r:id="" action="ppaction://media"/>
            <a:extLst>
              <a:ext uri="{FF2B5EF4-FFF2-40B4-BE49-F238E27FC236}">
                <a16:creationId xmlns:a16="http://schemas.microsoft.com/office/drawing/2014/main" id="{43AD76A5-FA2F-4EB7-ACC4-B5C97AE5CCE4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74" end="11506.5827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92833" y="2081215"/>
            <a:ext cx="406400" cy="406400"/>
          </a:xfrm>
          <a:prstGeom prst="rect">
            <a:avLst/>
          </a:prstGeom>
        </p:spPr>
      </p:pic>
      <p:pic>
        <p:nvPicPr>
          <p:cNvPr id="9" name="obnegs 1">
            <a:hlinkClick r:id="" action="ppaction://media"/>
            <a:extLst>
              <a:ext uri="{FF2B5EF4-FFF2-40B4-BE49-F238E27FC236}">
                <a16:creationId xmlns:a16="http://schemas.microsoft.com/office/drawing/2014/main" id="{D77C215C-9BF9-4309-AFCF-1A37B46FA8BE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786" end="6752.5827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92833" y="4094032"/>
            <a:ext cx="406400" cy="406400"/>
          </a:xfrm>
          <a:prstGeom prst="rect">
            <a:avLst/>
          </a:prstGeom>
        </p:spPr>
      </p:pic>
      <p:pic>
        <p:nvPicPr>
          <p:cNvPr id="10" name="obnegs 1">
            <a:hlinkClick r:id="" action="ppaction://media"/>
            <a:extLst>
              <a:ext uri="{FF2B5EF4-FFF2-40B4-BE49-F238E27FC236}">
                <a16:creationId xmlns:a16="http://schemas.microsoft.com/office/drawing/2014/main" id="{418318FE-D620-4598-B677-142F7174E00F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701" end="1669.5827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92833" y="5982230"/>
            <a:ext cx="406400" cy="406400"/>
          </a:xfrm>
          <a:prstGeom prst="rect">
            <a:avLst/>
          </a:prstGeom>
        </p:spPr>
      </p:pic>
      <p:sp>
        <p:nvSpPr>
          <p:cNvPr id="4" name="Not Equal 3">
            <a:extLst>
              <a:ext uri="{FF2B5EF4-FFF2-40B4-BE49-F238E27FC236}">
                <a16:creationId xmlns:a16="http://schemas.microsoft.com/office/drawing/2014/main" id="{EABD872A-FD03-4EDD-82E6-905EE92154BE}"/>
              </a:ext>
            </a:extLst>
          </p:cNvPr>
          <p:cNvSpPr/>
          <p:nvPr/>
        </p:nvSpPr>
        <p:spPr>
          <a:xfrm>
            <a:off x="270933" y="6185430"/>
            <a:ext cx="1083734" cy="511703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8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4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308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25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100000" showWhenStopped="0">
                <p:cTn id="4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100000" showWhenStopped="0">
                <p:cTn id="4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5" grpId="0"/>
      <p:bldP spid="7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28</Words>
  <Application>Microsoft Office PowerPoint</Application>
  <PresentationFormat>Widescreen</PresentationFormat>
  <Paragraphs>4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5</cp:revision>
  <dcterms:created xsi:type="dcterms:W3CDTF">2017-08-18T11:39:41Z</dcterms:created>
  <dcterms:modified xsi:type="dcterms:W3CDTF">2017-08-18T16:20:14Z</dcterms:modified>
</cp:coreProperties>
</file>