
<file path=[Content_Types].xml><?xml version="1.0" encoding="utf-8"?>
<Types xmlns="http://schemas.openxmlformats.org/package/2006/content-types">
  <Default Extension="png" ContentType="image/png"/>
  <Default Extension="png&amp;ehk=zE08q10gdvJs03T2oKLsKA&amp;r=0&amp;pid=OfficeInsert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&amp;ehk=dgw7PMjruPL" ContentType="image/jpeg"/>
  <Default Extension="png&amp;ehk=4NryvdXEeDWYbKhoKmvHcQ&amp;r=0&amp;pid=OfficeInsert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3" r:id="rId5"/>
    <p:sldId id="262" r:id="rId6"/>
    <p:sldId id="265" r:id="rId7"/>
    <p:sldId id="264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CD"/>
    <a:srgbClr val="A53A6D"/>
    <a:srgbClr val="B85A5B"/>
    <a:srgbClr val="DD9484"/>
    <a:srgbClr val="DB8B7F"/>
    <a:srgbClr val="AA2474"/>
    <a:srgbClr val="FFFFFF"/>
    <a:srgbClr val="A5504D"/>
    <a:srgbClr val="F6D3B7"/>
    <a:srgbClr val="F9C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841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6425-81AC-4484-9308-1BC6DB7A2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D5034-3905-46E6-9A71-DBA5EC1B3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39564-CFC2-4E45-B267-CEA96973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B0DB-9950-41C9-82ED-EE1B969B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8F8F-EB38-4D00-880A-6F2A0681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1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2F9C-D8A0-4457-A910-B67EB40F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0F571-35AC-4E99-AFD7-8A1B74D08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444C1-83AF-4916-9BE9-FE38A97A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A5BBE-4E04-48FB-A314-CE142270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5B8BA-46BD-4EF7-B642-CD1371D6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9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74819-D394-4A63-BA08-73F08E968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9285D-B66D-49C7-9A96-A2EAAC83A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FB446-586E-4A89-AE17-73615A15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347E5-5248-4964-A5FF-544A2BC9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D0EFB-65B6-4218-8ECA-80467C8A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4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5982-F242-4433-8838-9A7376F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5116-D874-4E2A-989A-3616986C9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6F63E-3ED6-45DB-85E4-F94970B5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5A299-A2E7-4B7A-8E79-D11B6675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C5F73-0168-43C7-9B37-B2AA3C43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5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6D04-FA71-4EEC-A166-A020B6B3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F53CA-6511-4F55-BE09-EB35D2B4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0169D-566B-4A8C-AF0F-BBA13A1A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CCD23-D16A-421A-A354-A376552E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28D12-A18D-49C8-A8FA-F12E9F63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5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F512-9466-4728-B5E3-69A09C096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1C0F-60F4-4C5C-9C2F-59472C381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056F9-B857-48EF-A3EA-244CFE8FB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D1DB7-03BD-4574-9478-F7A100D9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25DD9-E3B2-43DA-8D6A-CCD30873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2F35-EF62-4931-B170-0FB93A39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94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53C0-AE40-4A01-AA5A-CD260475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D63B3-60AE-4F13-A096-6DDD454F1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A99F3-37C9-48D9-A604-AFE78E7E7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8B7D5-4D0B-4BA7-B24B-2DD686808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9C563-8C9B-4044-9C1A-E0223C7BE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939EBB-8EEE-4EEE-ADDB-819241D1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E14B35-A21F-4233-A9B3-F736F960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26F26-CAC3-4C80-8354-DF0FA523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2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8E8C-1111-4431-915D-8F980D59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73398-DD99-4C9D-977C-04ED7712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2119F-513E-44E7-8EF3-B66F5717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6D6E1-6877-433D-A0C6-DAB3C855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E1C7-FFAC-4402-9316-3E5BC1F2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575AC-8D2F-4FE8-91DB-8FAA6EC8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F72C3-C4E7-4AF3-A31C-410E6C62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4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0151-1C46-4773-85CB-6E9235B0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7637-671C-4D68-895D-96F1C9B74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4AC83-2D43-4FE9-B217-8657AFD1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4226B-1563-4BE5-814B-A1C24F65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29DE7-0506-47CD-A4DC-F9373B5C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A1A19-649E-4EDA-B5DE-1B292B0B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9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1A29-CBC5-4147-B0A3-D39A4A80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A0CF3-DA01-4225-8BBD-89EE28110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69333-19B7-4BF1-BF70-120F33E23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28E23-ECD3-48B7-9C3E-F4258CA1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02D39-813D-4D0C-A6F4-30110E2B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63BE9-EDF5-4119-8673-7FE497CE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1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AFE7B-4772-41E8-887A-46EC17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E3992-0DBF-4608-ADE8-AA3036C6C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78388-65DF-4BD6-872D-94BF09FA8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4659-B358-4806-9108-344754FC5C1C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1781F-1789-452D-91E1-48FE864E7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AC5E9-2614-4609-AFED-AEB3C3B78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82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ll.stackexchange.com/questions/112384/do-all-native-english-speakers-actually-pronounce-the-th-soun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&amp;ehk=4NryvdXEeDWYbKhoKmvHcQ&amp;r=0&amp;pid=OfficeInsert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&amp;ehk=4NryvdXEeDWYbKhoKmvHcQ&amp;r=0&amp;pid=OfficeInsert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27.jp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&amp;ehk=zE08q10gdvJs03T2oKLsKA&amp;r=0&amp;pid=OfficeInsert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flandreauspeech.wikispaces.com/Mouth+Anatomy" TargetMode="External"/><Relationship Id="rId4" Type="http://schemas.openxmlformats.org/officeDocument/2006/relationships/image" Target="../media/image5.jpg&amp;ehk=dgw7PMjruP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&amp;ehk=4NryvdXEeDWYbKhoKmvHcQ&amp;r=0&amp;pid=OfficeInsert"/><Relationship Id="rId5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C6894F-4AF1-4693-A7E9-81EB625C4433}"/>
              </a:ext>
            </a:extLst>
          </p:cNvPr>
          <p:cNvSpPr txBox="1"/>
          <p:nvPr/>
        </p:nvSpPr>
        <p:spPr>
          <a:xfrm>
            <a:off x="1297858" y="157316"/>
            <a:ext cx="790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THE TH SOUND</a:t>
            </a:r>
          </a:p>
        </p:txBody>
      </p:sp>
      <p:pic>
        <p:nvPicPr>
          <p:cNvPr id="4" name="Picture 3" descr="A picture containing orange, girl&#10;&#10;Description generated with high confidence">
            <a:extLst>
              <a:ext uri="{FF2B5EF4-FFF2-40B4-BE49-F238E27FC236}">
                <a16:creationId xmlns:a16="http://schemas.microsoft.com/office/drawing/2014/main" id="{33EB2AC4-9225-4CEB-956A-A0DAFD0FF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27570" y="1681317"/>
            <a:ext cx="7882272" cy="403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658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7DF29C-FC6C-48D7-8EF4-C13ED96D2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16686" y="5118930"/>
            <a:ext cx="4864476" cy="1064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7D0A9-5CD7-464F-86AE-5566A4F4D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22439" cy="3322608"/>
          </a:xfrm>
          <a:prstGeom prst="rect">
            <a:avLst/>
          </a:prstGeom>
        </p:spPr>
      </p:pic>
      <p:pic>
        <p:nvPicPr>
          <p:cNvPr id="7" name="Picture 6" descr="A picture containing seat, sitting&#10;&#10;Description generated with high confidence">
            <a:extLst>
              <a:ext uri="{FF2B5EF4-FFF2-40B4-BE49-F238E27FC236}">
                <a16:creationId xmlns:a16="http://schemas.microsoft.com/office/drawing/2014/main" id="{AC6AB14F-0100-4A58-A730-308D2ACC2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0238"/>
                    </a14:imgEffect>
                    <a14:imgEffect>
                      <a14:saturation sat="171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853">
            <a:off x="9185583" y="3257613"/>
            <a:ext cx="1593176" cy="68137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EDF4C16-E227-4C9E-8D26-0488A365B8A7}"/>
              </a:ext>
            </a:extLst>
          </p:cNvPr>
          <p:cNvSpPr/>
          <p:nvPr/>
        </p:nvSpPr>
        <p:spPr>
          <a:xfrm>
            <a:off x="6985767" y="1661304"/>
            <a:ext cx="2124892" cy="582788"/>
          </a:xfrm>
          <a:prstGeom prst="ellipse">
            <a:avLst/>
          </a:prstGeom>
          <a:solidFill>
            <a:srgbClr val="B85A5B"/>
          </a:solidFill>
          <a:ln w="57150">
            <a:solidFill>
              <a:srgbClr val="A53A6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7A6D44-A7FF-452F-846D-1B38925B1014}"/>
              </a:ext>
            </a:extLst>
          </p:cNvPr>
          <p:cNvCxnSpPr/>
          <p:nvPr/>
        </p:nvCxnSpPr>
        <p:spPr>
          <a:xfrm>
            <a:off x="5468983" y="1297577"/>
            <a:ext cx="627017" cy="618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seat, sitting&#10;&#10;Description generated with high confidence">
            <a:extLst>
              <a:ext uri="{FF2B5EF4-FFF2-40B4-BE49-F238E27FC236}">
                <a16:creationId xmlns:a16="http://schemas.microsoft.com/office/drawing/2014/main" id="{6132442B-726B-4466-B83D-F39D869DE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0238"/>
                    </a14:imgEffect>
                    <a14:imgEffect>
                      <a14:saturation sat="171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332">
            <a:off x="10296934" y="1338225"/>
            <a:ext cx="3256662" cy="3200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A333CD-6165-40CF-B79C-38BE81E5F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28160" r="6572" b="20838"/>
          <a:stretch/>
        </p:blipFill>
        <p:spPr>
          <a:xfrm rot="10800000">
            <a:off x="1212109" y="1512903"/>
            <a:ext cx="2062717" cy="294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CB265E-6B3E-4FA4-99B1-E7D429C05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686" y="3279635"/>
            <a:ext cx="2060627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64B897-2101-4173-A44E-A208D0CDC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2" y="115873"/>
            <a:ext cx="4322439" cy="3322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AA1152-5E38-45C1-97EC-E0D5E6E10C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28160" r="6572" b="20838"/>
          <a:stretch/>
        </p:blipFill>
        <p:spPr>
          <a:xfrm rot="10800000">
            <a:off x="1339700" y="1629861"/>
            <a:ext cx="2062717" cy="294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03D268-FB34-490E-8740-E5734D061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0" y="2584334"/>
            <a:ext cx="5718544" cy="4273666"/>
          </a:xfrm>
          <a:prstGeom prst="rect">
            <a:avLst/>
          </a:prstGeom>
        </p:spPr>
      </p:pic>
      <p:sp>
        <p:nvSpPr>
          <p:cNvPr id="6" name="Sun 5">
            <a:extLst>
              <a:ext uri="{FF2B5EF4-FFF2-40B4-BE49-F238E27FC236}">
                <a16:creationId xmlns:a16="http://schemas.microsoft.com/office/drawing/2014/main" id="{57F8E0D6-D43D-4007-BE39-4C4BF8B043A7}"/>
              </a:ext>
            </a:extLst>
          </p:cNvPr>
          <p:cNvSpPr/>
          <p:nvPr/>
        </p:nvSpPr>
        <p:spPr>
          <a:xfrm rot="1221403">
            <a:off x="8633638" y="5241850"/>
            <a:ext cx="1594884" cy="1488559"/>
          </a:xfrm>
          <a:prstGeom prst="su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557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1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D2AA8-80C8-43CB-9ACD-9CEB940A3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997" y="1544099"/>
            <a:ext cx="5718544" cy="4273666"/>
          </a:xfrm>
          <a:prstGeom prst="rect">
            <a:avLst/>
          </a:prstGeom>
        </p:spPr>
      </p:pic>
      <p:sp>
        <p:nvSpPr>
          <p:cNvPr id="5" name="Sun 4">
            <a:extLst>
              <a:ext uri="{FF2B5EF4-FFF2-40B4-BE49-F238E27FC236}">
                <a16:creationId xmlns:a16="http://schemas.microsoft.com/office/drawing/2014/main" id="{E362A532-2FC1-42DD-907E-447CFDA981DC}"/>
              </a:ext>
            </a:extLst>
          </p:cNvPr>
          <p:cNvSpPr/>
          <p:nvPr/>
        </p:nvSpPr>
        <p:spPr>
          <a:xfrm rot="1221403">
            <a:off x="5043150" y="4210004"/>
            <a:ext cx="1594884" cy="1488559"/>
          </a:xfrm>
          <a:prstGeom prst="su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thz2">
            <a:hlinkClick r:id="" action="ppaction://media"/>
            <a:extLst>
              <a:ext uri="{FF2B5EF4-FFF2-40B4-BE49-F238E27FC236}">
                <a16:creationId xmlns:a16="http://schemas.microsoft.com/office/drawing/2014/main" id="{05AED01A-30CB-4501-9C00-646053B7CF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3" end="3081.541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6923" y="4146952"/>
            <a:ext cx="406400" cy="406400"/>
          </a:xfrm>
          <a:prstGeom prst="rect">
            <a:avLst/>
          </a:prstGeom>
        </p:spPr>
      </p:pic>
      <p:pic>
        <p:nvPicPr>
          <p:cNvPr id="8" name="thz2">
            <a:hlinkClick r:id="" action="ppaction://media"/>
            <a:extLst>
              <a:ext uri="{FF2B5EF4-FFF2-40B4-BE49-F238E27FC236}">
                <a16:creationId xmlns:a16="http://schemas.microsoft.com/office/drawing/2014/main" id="{B69DE63A-E3B5-4B2F-B3EB-B4C51E0CF8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3" end="3081.541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6161" y="51818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292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thz2">
            <a:hlinkClick r:id="" action="ppaction://media"/>
            <a:extLst>
              <a:ext uri="{FF2B5EF4-FFF2-40B4-BE49-F238E27FC236}">
                <a16:creationId xmlns:a16="http://schemas.microsoft.com/office/drawing/2014/main" id="{05AED01A-30CB-4501-9C00-646053B7CF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3" end="3081.541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06923" y="4146952"/>
            <a:ext cx="406400" cy="406400"/>
          </a:xfrm>
          <a:prstGeom prst="rect">
            <a:avLst/>
          </a:prstGeom>
        </p:spPr>
      </p:pic>
      <p:pic>
        <p:nvPicPr>
          <p:cNvPr id="8" name="thz2">
            <a:hlinkClick r:id="" action="ppaction://media"/>
            <a:extLst>
              <a:ext uri="{FF2B5EF4-FFF2-40B4-BE49-F238E27FC236}">
                <a16:creationId xmlns:a16="http://schemas.microsoft.com/office/drawing/2014/main" id="{B69DE63A-E3B5-4B2F-B3EB-B4C51E0CF8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3" end="3081.541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06161" y="5181855"/>
            <a:ext cx="4064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C50009-C834-4F0D-8C8D-F30C607E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6051">
            <a:off x="9663339" y="2184989"/>
            <a:ext cx="1547341" cy="1954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2307DC-BFED-4E49-9871-079C3B47A1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173"/>
          <a:stretch/>
        </p:blipFill>
        <p:spPr>
          <a:xfrm>
            <a:off x="3236728" y="1183907"/>
            <a:ext cx="5718544" cy="49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thz2">
            <a:hlinkClick r:id="" action="ppaction://media"/>
            <a:extLst>
              <a:ext uri="{FF2B5EF4-FFF2-40B4-BE49-F238E27FC236}">
                <a16:creationId xmlns:a16="http://schemas.microsoft.com/office/drawing/2014/main" id="{05AED01A-30CB-4501-9C00-646053B7CF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3" end="3081.541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02961" y="3334152"/>
            <a:ext cx="406400" cy="406400"/>
          </a:xfrm>
          <a:prstGeom prst="rect">
            <a:avLst/>
          </a:prstGeom>
        </p:spPr>
      </p:pic>
      <p:pic>
        <p:nvPicPr>
          <p:cNvPr id="8" name="thz2">
            <a:hlinkClick r:id="" action="ppaction://media"/>
            <a:extLst>
              <a:ext uri="{FF2B5EF4-FFF2-40B4-BE49-F238E27FC236}">
                <a16:creationId xmlns:a16="http://schemas.microsoft.com/office/drawing/2014/main" id="{B69DE63A-E3B5-4B2F-B3EB-B4C51E0CF8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3" end="3081.541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06161" y="5181855"/>
            <a:ext cx="4064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C50009-C834-4F0D-8C8D-F30C607E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6051">
            <a:off x="9663339" y="2184989"/>
            <a:ext cx="1547341" cy="195427"/>
          </a:xfrm>
          <a:prstGeom prst="rect">
            <a:avLst/>
          </a:prstGeom>
        </p:spPr>
      </p:pic>
      <p:pic>
        <p:nvPicPr>
          <p:cNvPr id="3" name="Picture 2" descr="A close up of a womans face&#10;&#10;Description generated with very high confidence">
            <a:extLst>
              <a:ext uri="{FF2B5EF4-FFF2-40B4-BE49-F238E27FC236}">
                <a16:creationId xmlns:a16="http://schemas.microsoft.com/office/drawing/2014/main" id="{1D0B9294-B536-45AE-AAE1-B0F3AEA3C1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8"/>
          <a:stretch/>
        </p:blipFill>
        <p:spPr>
          <a:xfrm>
            <a:off x="34925" y="2397002"/>
            <a:ext cx="37623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7A1894-FF45-45BC-A1F4-BAD1F41AE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067" y="1016308"/>
            <a:ext cx="3889203" cy="3221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DF20F2-0288-40E3-9A36-A55E24C7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6051">
            <a:off x="6834557" y="1672453"/>
            <a:ext cx="1099099" cy="138815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7E2EF5D1-02A3-48A0-B6EF-E15D1B97B523}"/>
              </a:ext>
            </a:extLst>
          </p:cNvPr>
          <p:cNvSpPr/>
          <p:nvPr/>
        </p:nvSpPr>
        <p:spPr>
          <a:xfrm>
            <a:off x="928722" y="1065729"/>
            <a:ext cx="5319678" cy="16256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</a:t>
            </a:r>
          </a:p>
        </p:txBody>
      </p:sp>
      <p:sp>
        <p:nvSpPr>
          <p:cNvPr id="19" name="Not Equal 18">
            <a:extLst>
              <a:ext uri="{FF2B5EF4-FFF2-40B4-BE49-F238E27FC236}">
                <a16:creationId xmlns:a16="http://schemas.microsoft.com/office/drawing/2014/main" id="{7A1B4213-A21D-44E9-8012-C1745A786231}"/>
              </a:ext>
            </a:extLst>
          </p:cNvPr>
          <p:cNvSpPr/>
          <p:nvPr/>
        </p:nvSpPr>
        <p:spPr>
          <a:xfrm>
            <a:off x="202131" y="6063916"/>
            <a:ext cx="625642" cy="476584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ED0CF-F356-4954-9E9D-FABE24B899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1" t="14304" r="14402" b="16967"/>
          <a:stretch/>
        </p:blipFill>
        <p:spPr>
          <a:xfrm>
            <a:off x="307341" y="3527402"/>
            <a:ext cx="4774798" cy="31360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DF528F-E5CD-4A10-9F47-81B1880E9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738">
            <a:off x="1625765" y="5052260"/>
            <a:ext cx="1992138" cy="42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6372A2-3463-434E-BE00-D55A4C205C60}"/>
              </a:ext>
            </a:extLst>
          </p:cNvPr>
          <p:cNvSpPr txBox="1"/>
          <p:nvPr/>
        </p:nvSpPr>
        <p:spPr>
          <a:xfrm>
            <a:off x="2194560" y="4061861"/>
            <a:ext cx="6959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VOICED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EA126-6BC2-46C7-ADC2-AE157551E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583" y="906037"/>
            <a:ext cx="3889203" cy="3221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E75BC-C494-4AD0-B986-0FB8E90E4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39261">
            <a:off x="2837493" y="1549633"/>
            <a:ext cx="1015890" cy="109427"/>
          </a:xfrm>
          <a:prstGeom prst="rect">
            <a:avLst/>
          </a:prstGeom>
        </p:spPr>
      </p:pic>
      <p:pic>
        <p:nvPicPr>
          <p:cNvPr id="9" name="thz2">
            <a:hlinkClick r:id="" action="ppaction://media"/>
            <a:extLst>
              <a:ext uri="{FF2B5EF4-FFF2-40B4-BE49-F238E27FC236}">
                <a16:creationId xmlns:a16="http://schemas.microsoft.com/office/drawing/2014/main" id="{C6F3E70F-45B6-4FBF-88D0-12F1EAD0E8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3" end="3081.541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51477" y="1320295"/>
            <a:ext cx="406400" cy="406400"/>
          </a:xfrm>
          <a:prstGeom prst="rect">
            <a:avLst/>
          </a:prstGeom>
        </p:spPr>
      </p:pic>
      <p:pic>
        <p:nvPicPr>
          <p:cNvPr id="10" name="thz2">
            <a:hlinkClick r:id="" action="ppaction://media"/>
            <a:extLst>
              <a:ext uri="{FF2B5EF4-FFF2-40B4-BE49-F238E27FC236}">
                <a16:creationId xmlns:a16="http://schemas.microsoft.com/office/drawing/2014/main" id="{3D5170CB-ABF5-464F-BA06-4D79AF0C08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3" end="3081.541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54677" y="31679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7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5D9908-B0C7-4626-8072-E6C92DE2D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05" t="25965" r="5579" b="15509"/>
          <a:stretch/>
        </p:blipFill>
        <p:spPr>
          <a:xfrm>
            <a:off x="1780674" y="1212784"/>
            <a:ext cx="7902341" cy="40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6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2EF914-7814-4551-B7DE-3AE911412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712" y="460715"/>
            <a:ext cx="3462892" cy="2940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F53F5C-AC20-4999-B8DB-63AC541E8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2" y="2217269"/>
            <a:ext cx="3931233" cy="2941872"/>
          </a:xfrm>
          <a:prstGeom prst="rect">
            <a:avLst/>
          </a:prstGeom>
        </p:spPr>
      </p:pic>
      <p:pic>
        <p:nvPicPr>
          <p:cNvPr id="7" name="Picture 6" descr="A close up of a person&#10;&#10;Description generated with high confidence">
            <a:extLst>
              <a:ext uri="{FF2B5EF4-FFF2-40B4-BE49-F238E27FC236}">
                <a16:creationId xmlns:a16="http://schemas.microsoft.com/office/drawing/2014/main" id="{7DBC7591-5AD3-46B6-9E74-A0B476D53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50692"/>
            <a:ext cx="457200" cy="3566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EC1A65-41CB-48F4-9528-25AFE5C48894}"/>
              </a:ext>
            </a:extLst>
          </p:cNvPr>
          <p:cNvSpPr txBox="1"/>
          <p:nvPr/>
        </p:nvSpPr>
        <p:spPr>
          <a:xfrm>
            <a:off x="2903500" y="6167400"/>
            <a:ext cx="698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://flandreauspeech.wikispaces.com/Mouth+Anatomy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23162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15B069-136C-411C-8349-A11791A488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1" t="14304" r="14402" b="16967"/>
          <a:stretch/>
        </p:blipFill>
        <p:spPr>
          <a:xfrm>
            <a:off x="6544511" y="972151"/>
            <a:ext cx="4840356" cy="3179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0EF40E-EBA5-4848-A936-19B302317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8738">
            <a:off x="7861569" y="2522863"/>
            <a:ext cx="2019490" cy="363495"/>
          </a:xfrm>
          <a:prstGeom prst="rect">
            <a:avLst/>
          </a:prstGeom>
        </p:spPr>
      </p:pic>
      <p:pic>
        <p:nvPicPr>
          <p:cNvPr id="9" name="thz2">
            <a:hlinkClick r:id="" action="ppaction://media"/>
            <a:extLst>
              <a:ext uri="{FF2B5EF4-FFF2-40B4-BE49-F238E27FC236}">
                <a16:creationId xmlns:a16="http://schemas.microsoft.com/office/drawing/2014/main" id="{B5D507A9-87CC-4184-89FE-2FDC32CEB7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068.541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8190" y="4330046"/>
            <a:ext cx="406400" cy="40640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863211-51E9-4F7C-9DB2-A8485AC68E50}"/>
              </a:ext>
            </a:extLst>
          </p:cNvPr>
          <p:cNvSpPr/>
          <p:nvPr/>
        </p:nvSpPr>
        <p:spPr>
          <a:xfrm>
            <a:off x="1586779" y="2348437"/>
            <a:ext cx="5053264" cy="808522"/>
          </a:xfrm>
          <a:prstGeom prst="cloud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9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035E3A-2C2E-4B8B-8BF4-EF778A28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751" y="1284378"/>
            <a:ext cx="3322608" cy="2633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76F20B-67B1-4D6E-9C79-1C4639C20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929" y="2308225"/>
            <a:ext cx="1645932" cy="12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3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76F70C-FFB5-49FE-AEEB-1B8AC78C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788" y="1465460"/>
            <a:ext cx="3170195" cy="4432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AD203-2983-4CFB-86B1-A1244F04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51" y="2822843"/>
            <a:ext cx="225571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0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FF6FE90-A422-46DC-8770-45E85B326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52" y="965739"/>
            <a:ext cx="2899614" cy="25593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F28DA8-7E73-4DA0-A580-C5F6921D6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02"/>
          <a:stretch/>
        </p:blipFill>
        <p:spPr>
          <a:xfrm>
            <a:off x="4360454" y="791068"/>
            <a:ext cx="3189695" cy="145432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CAEEF5-6367-4DD4-BBCB-516EF73C4D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484"/>
          <a:stretch/>
        </p:blipFill>
        <p:spPr>
          <a:xfrm>
            <a:off x="4504328" y="12175"/>
            <a:ext cx="2901948" cy="11142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1A678B-20A2-4D20-8550-817045446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270" y="-132250"/>
            <a:ext cx="2901948" cy="23776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01AD80-A610-4E54-9358-6B70385EF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915" y="1378302"/>
            <a:ext cx="2255716" cy="951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15B069-136C-411C-8349-A11791A488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31" t="14304" r="14402" b="16967"/>
          <a:stretch/>
        </p:blipFill>
        <p:spPr>
          <a:xfrm>
            <a:off x="3905566" y="2636962"/>
            <a:ext cx="4784651" cy="3142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0EF40E-EBA5-4848-A936-19B302317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952" y="4204188"/>
            <a:ext cx="2243782" cy="32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0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15B069-136C-411C-8349-A11791A488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1" t="14304" r="14402" b="16967"/>
          <a:stretch/>
        </p:blipFill>
        <p:spPr>
          <a:xfrm>
            <a:off x="7035399" y="0"/>
            <a:ext cx="4840356" cy="3179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0EF40E-EBA5-4848-A936-19B302317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8738">
            <a:off x="8354032" y="1563269"/>
            <a:ext cx="2019490" cy="434557"/>
          </a:xfrm>
          <a:prstGeom prst="rect">
            <a:avLst/>
          </a:prstGeom>
        </p:spPr>
      </p:pic>
      <p:pic>
        <p:nvPicPr>
          <p:cNvPr id="9" name="thz2">
            <a:hlinkClick r:id="" action="ppaction://media"/>
            <a:extLst>
              <a:ext uri="{FF2B5EF4-FFF2-40B4-BE49-F238E27FC236}">
                <a16:creationId xmlns:a16="http://schemas.microsoft.com/office/drawing/2014/main" id="{B5D507A9-87CC-4184-89FE-2FDC32CEB7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068.541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26316" y="1183167"/>
            <a:ext cx="406400" cy="406400"/>
          </a:xfrm>
          <a:prstGeom prst="rect">
            <a:avLst/>
          </a:prstGeom>
        </p:spPr>
      </p:pic>
      <p:pic>
        <p:nvPicPr>
          <p:cNvPr id="14" name="thz2">
            <a:hlinkClick r:id="" action="ppaction://media"/>
            <a:extLst>
              <a:ext uri="{FF2B5EF4-FFF2-40B4-BE49-F238E27FC236}">
                <a16:creationId xmlns:a16="http://schemas.microsoft.com/office/drawing/2014/main" id="{BDEB3595-7E6D-4219-8CEE-C8D364C1CB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3" end="3081.541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52306" y="4004339"/>
            <a:ext cx="406400" cy="406400"/>
          </a:xfrm>
          <a:prstGeom prst="rect">
            <a:avLst/>
          </a:prstGeom>
        </p:spPr>
      </p:pic>
      <p:pic>
        <p:nvPicPr>
          <p:cNvPr id="15" name="thz2">
            <a:hlinkClick r:id="" action="ppaction://media"/>
            <a:extLst>
              <a:ext uri="{FF2B5EF4-FFF2-40B4-BE49-F238E27FC236}">
                <a16:creationId xmlns:a16="http://schemas.microsoft.com/office/drawing/2014/main" id="{1A788C56-48F4-4F79-8F8D-9C327A433F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3" end="3081.541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51544" y="5039242"/>
            <a:ext cx="406400" cy="406400"/>
          </a:xfrm>
          <a:prstGeom prst="rect">
            <a:avLst/>
          </a:prstGeom>
        </p:spPr>
      </p:pic>
      <p:pic>
        <p:nvPicPr>
          <p:cNvPr id="11" name="Graphic 10" descr="Volume">
            <a:extLst>
              <a:ext uri="{FF2B5EF4-FFF2-40B4-BE49-F238E27FC236}">
                <a16:creationId xmlns:a16="http://schemas.microsoft.com/office/drawing/2014/main" id="{9B4DC2FB-C0A6-48C8-9914-04832F151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38614" y="3790507"/>
            <a:ext cx="1897912" cy="1897912"/>
          </a:xfrm>
          <a:prstGeom prst="rect">
            <a:avLst/>
          </a:prstGeom>
        </p:spPr>
      </p:pic>
      <p:sp>
        <p:nvSpPr>
          <p:cNvPr id="2" name="Sun 1">
            <a:extLst>
              <a:ext uri="{FF2B5EF4-FFF2-40B4-BE49-F238E27FC236}">
                <a16:creationId xmlns:a16="http://schemas.microsoft.com/office/drawing/2014/main" id="{C1D89F5F-6EB2-4E09-977A-C5C75B701B2F}"/>
              </a:ext>
            </a:extLst>
          </p:cNvPr>
          <p:cNvSpPr/>
          <p:nvPr/>
        </p:nvSpPr>
        <p:spPr>
          <a:xfrm>
            <a:off x="3987209" y="2668772"/>
            <a:ext cx="733647" cy="637954"/>
          </a:xfrm>
          <a:prstGeom prst="su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3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1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7DF29C-FC6C-48D7-8EF4-C13ED96D2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16686" y="5118930"/>
            <a:ext cx="4864476" cy="1064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7D0A9-5CD7-464F-86AE-5566A4F4D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22439" cy="3322608"/>
          </a:xfrm>
          <a:prstGeom prst="rect">
            <a:avLst/>
          </a:prstGeom>
        </p:spPr>
      </p:pic>
      <p:pic>
        <p:nvPicPr>
          <p:cNvPr id="7" name="Picture 6" descr="A picture containing seat, sitting&#10;&#10;Description generated with high confidence">
            <a:extLst>
              <a:ext uri="{FF2B5EF4-FFF2-40B4-BE49-F238E27FC236}">
                <a16:creationId xmlns:a16="http://schemas.microsoft.com/office/drawing/2014/main" id="{AC6AB14F-0100-4A58-A730-308D2ACC2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0238"/>
                    </a14:imgEffect>
                    <a14:imgEffect>
                      <a14:saturation sat="171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853">
            <a:off x="9185583" y="3257613"/>
            <a:ext cx="1593176" cy="68137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EDF4C16-E227-4C9E-8D26-0488A365B8A7}"/>
              </a:ext>
            </a:extLst>
          </p:cNvPr>
          <p:cNvSpPr/>
          <p:nvPr/>
        </p:nvSpPr>
        <p:spPr>
          <a:xfrm>
            <a:off x="6985767" y="1661304"/>
            <a:ext cx="2124892" cy="582788"/>
          </a:xfrm>
          <a:prstGeom prst="ellipse">
            <a:avLst/>
          </a:prstGeom>
          <a:solidFill>
            <a:srgbClr val="B85A5B"/>
          </a:solidFill>
          <a:ln w="57150">
            <a:solidFill>
              <a:srgbClr val="A53A6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7A6D44-A7FF-452F-846D-1B38925B1014}"/>
              </a:ext>
            </a:extLst>
          </p:cNvPr>
          <p:cNvCxnSpPr/>
          <p:nvPr/>
        </p:nvCxnSpPr>
        <p:spPr>
          <a:xfrm>
            <a:off x="5468983" y="1297577"/>
            <a:ext cx="627017" cy="618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seat, sitting&#10;&#10;Description generated with high confidence">
            <a:extLst>
              <a:ext uri="{FF2B5EF4-FFF2-40B4-BE49-F238E27FC236}">
                <a16:creationId xmlns:a16="http://schemas.microsoft.com/office/drawing/2014/main" id="{6132442B-726B-4466-B83D-F39D869DE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0238"/>
                    </a14:imgEffect>
                    <a14:imgEffect>
                      <a14:saturation sat="171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332">
            <a:off x="10296934" y="1338225"/>
            <a:ext cx="3256662" cy="3200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A333CD-6165-40CF-B79C-38BE81E5F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28160" r="6572" b="20838"/>
          <a:stretch/>
        </p:blipFill>
        <p:spPr>
          <a:xfrm rot="10800000">
            <a:off x="1212109" y="1512903"/>
            <a:ext cx="2062717" cy="294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CB265E-6B3E-4FA4-99B1-E7D429C05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686" y="3279635"/>
            <a:ext cx="2060627" cy="2987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0A145-2FD6-4040-94AB-EA442144CBB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3421" y="3817042"/>
            <a:ext cx="1878458" cy="18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6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18</Words>
  <Application>Microsoft Office PowerPoint</Application>
  <PresentationFormat>Widescreen</PresentationFormat>
  <Paragraphs>5</Paragraphs>
  <Slides>16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17</cp:revision>
  <dcterms:created xsi:type="dcterms:W3CDTF">2017-08-15T10:37:06Z</dcterms:created>
  <dcterms:modified xsi:type="dcterms:W3CDTF">2017-08-15T23:18:16Z</dcterms:modified>
</cp:coreProperties>
</file>