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6" r:id="rId3"/>
    <p:sldId id="327" r:id="rId4"/>
    <p:sldId id="328" r:id="rId5"/>
    <p:sldId id="320" r:id="rId6"/>
    <p:sldId id="281" r:id="rId7"/>
    <p:sldId id="280" r:id="rId8"/>
    <p:sldId id="282" r:id="rId9"/>
    <p:sldId id="289" r:id="rId10"/>
    <p:sldId id="321" r:id="rId11"/>
    <p:sldId id="329" r:id="rId12"/>
    <p:sldId id="311" r:id="rId13"/>
    <p:sldId id="322" r:id="rId14"/>
    <p:sldId id="324" r:id="rId15"/>
    <p:sldId id="285" r:id="rId16"/>
    <p:sldId id="283" r:id="rId17"/>
    <p:sldId id="294" r:id="rId18"/>
    <p:sldId id="28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09B"/>
    <a:srgbClr val="EAB394"/>
    <a:srgbClr val="4472C4"/>
    <a:srgbClr val="FFC1CD"/>
    <a:srgbClr val="DB8B7F"/>
    <a:srgbClr val="EBB395"/>
    <a:srgbClr val="E5AF90"/>
    <a:srgbClr val="C4A18B"/>
    <a:srgbClr val="A53A6D"/>
    <a:srgbClr val="B85A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09" autoAdjust="0"/>
    <p:restoredTop sz="94660"/>
  </p:normalViewPr>
  <p:slideViewPr>
    <p:cSldViewPr snapToGrid="0">
      <p:cViewPr varScale="1">
        <p:scale>
          <a:sx n="65" d="100"/>
          <a:sy n="65" d="100"/>
        </p:scale>
        <p:origin x="3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6425-81AC-4484-9308-1BC6DB7A2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D5034-3905-46E6-9A71-DBA5EC1B3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39564-CFC2-4E45-B267-CEA96973E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2B0DB-9950-41C9-82ED-EE1B969B5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E28F8F-EB38-4D00-880A-6F2A06810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1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2F9C-D8A0-4457-A910-B67EB40FF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0F571-35AC-4E99-AFD7-8A1B74D08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6444C1-83AF-4916-9BE9-FE38A97A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A5BBE-4E04-48FB-A314-CE142270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5B8BA-46BD-4EF7-B642-CD1371D6D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39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A74819-D394-4A63-BA08-73F08E968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9285D-B66D-49C7-9A96-A2EAAC83AF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FB446-586E-4A89-AE17-73615A15A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347E5-5248-4964-A5FF-544A2BC9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D0EFB-65B6-4218-8ECA-80467C8A7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143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92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754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415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898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9535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374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320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81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5982-F242-4433-8838-9A7376FD1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25116-D874-4E2A-989A-3616986C9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F6F63E-3ED6-45DB-85E4-F94970B5B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5A299-A2E7-4B7A-8E79-D11B6675B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C5F73-0168-43C7-9B37-B2AA3C43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509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90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807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2FBD0-7FB2-48D6-897B-F7327D3A61F8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9594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46D04-FA71-4EEC-A166-A020B6B3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AF53CA-6511-4F55-BE09-EB35D2B46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0169D-566B-4A8C-AF0F-BBA13A1A5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2CCD23-D16A-421A-A354-A376552E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28D12-A18D-49C8-A8FA-F12E9F630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855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DF512-9466-4728-B5E3-69A09C096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31C0F-60F4-4C5C-9C2F-59472C3814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056F9-B857-48EF-A3EA-244CFE8FB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7D1DB7-03BD-4574-9478-F7A100D95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25DD9-E3B2-43DA-8D6A-CCD30873E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6B2F35-EF62-4931-B170-0FB93A392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94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53C0-AE40-4A01-AA5A-CD2604755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D63B3-60AE-4F13-A096-6DDD454F1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7A99F3-37C9-48D9-A604-AFE78E7E7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48B7D5-4D0B-4BA7-B24B-2DD686808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89C563-8C9B-4044-9C1A-E0223C7BE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7939EBB-8EEE-4EEE-ADDB-819241D1C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6E14B35-A21F-4233-A9B3-F736F9600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126F26-CAC3-4C80-8354-DF0FA523A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829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E8E8C-1111-4431-915D-8F980D593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273398-DD99-4C9D-977C-04ED77127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2119F-513E-44E7-8EF3-B66F5717A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86D6E1-6877-433D-A0C6-DAB3C8551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0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E1C7-FFAC-4402-9316-3E5BC1F2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1575AC-8D2F-4FE8-91DB-8FAA6EC8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1F72C3-C4E7-4AF3-A31C-410E6C62D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44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0151-1C46-4773-85CB-6E9235B0A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07637-671C-4D68-895D-96F1C9B74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E4AC83-2D43-4FE9-B217-8657AFD1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4226B-1563-4BE5-814B-A1C24F65A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29DE7-0506-47CD-A4DC-F9373B5C3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A1A19-649E-4EDA-B5DE-1B292B0B3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898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81A29-CBC5-4147-B0A3-D39A4A808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0A0CF3-DA01-4225-8BBD-89EE28110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C69333-19B7-4BF1-BF70-120F33E23A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F28E23-ECD3-48B7-9C3E-F4258CA16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74659-B358-4806-9108-344754FC5C1C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502D39-813D-4D0C-A6F4-30110E2BD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63BE9-EDF5-4119-8673-7FE497CE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1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EAFE7B-4772-41E8-887A-46EC17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EE3992-0DBF-4608-ADE8-AA3036C6C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78388-65DF-4BD6-872D-94BF09FA88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74659-B358-4806-9108-344754FC5C1C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1781F-1789-452D-91E1-48FE864E7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AC5E9-2614-4609-AFED-AEB3C3B78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06C6-E450-4AD6-BBCE-0B8DBDF6AF1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829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2FBD0-7FB2-48D6-897B-F7327D3A61F8}" type="datetimeFigureOut">
              <a:rPr lang="en-GB" smtClean="0"/>
              <a:t>06/09/2017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2A79F-EB3B-4D2E-AE6B-89639A6DFE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1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5.wav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12683A-2910-4B9A-8912-F48D2DA3433B}"/>
              </a:ext>
            </a:extLst>
          </p:cNvPr>
          <p:cNvSpPr txBox="1"/>
          <p:nvPr/>
        </p:nvSpPr>
        <p:spPr>
          <a:xfrm>
            <a:off x="3372374" y="268447"/>
            <a:ext cx="5444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SOUNDS OF SPEECH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D222C-94B3-4686-94C4-7DFDFC37DF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0"/>
          <a:stretch/>
        </p:blipFill>
        <p:spPr>
          <a:xfrm>
            <a:off x="3881223" y="2136617"/>
            <a:ext cx="3056640" cy="18815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8C6A4E-7DDF-45E5-9820-5BD760ED1711}"/>
              </a:ext>
            </a:extLst>
          </p:cNvPr>
          <p:cNvSpPr/>
          <p:nvPr/>
        </p:nvSpPr>
        <p:spPr>
          <a:xfrm>
            <a:off x="2412284" y="2943924"/>
            <a:ext cx="16738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F1AFB3-B383-416E-ADCC-BE73D95F8E08}"/>
              </a:ext>
            </a:extLst>
          </p:cNvPr>
          <p:cNvSpPr/>
          <p:nvPr/>
        </p:nvSpPr>
        <p:spPr>
          <a:xfrm>
            <a:off x="7009451" y="2943925"/>
            <a:ext cx="30380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SOUND</a:t>
            </a:r>
            <a:endParaRPr kumimoji="0" lang="en-GB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58B35-03A9-462B-B327-3ACE217797BC}"/>
              </a:ext>
            </a:extLst>
          </p:cNvPr>
          <p:cNvSpPr/>
          <p:nvPr/>
        </p:nvSpPr>
        <p:spPr>
          <a:xfrm>
            <a:off x="3633781" y="5130014"/>
            <a:ext cx="502939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 w="28575"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SAY IT</a:t>
            </a:r>
            <a:endParaRPr kumimoji="0" lang="en-GB" sz="6000" b="0" i="0" u="none" strike="noStrike" kern="1200" cap="none" spc="0" normalizeH="0" baseline="0" noProof="0" dirty="0">
              <a:ln w="28575">
                <a:solidFill>
                  <a:sysClr val="windowText" lastClr="000000"/>
                </a:solidFill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650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9EC1E835-1915-496A-92EE-D78EAA24B23A}"/>
              </a:ext>
            </a:extLst>
          </p:cNvPr>
          <p:cNvSpPr/>
          <p:nvPr/>
        </p:nvSpPr>
        <p:spPr>
          <a:xfrm>
            <a:off x="3657026" y="2145179"/>
            <a:ext cx="2167847" cy="688367"/>
          </a:xfrm>
          <a:prstGeom prst="cloudCallout">
            <a:avLst>
              <a:gd name="adj1" fmla="val 111131"/>
              <a:gd name="adj2" fmla="val -844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/>
                </a:solidFill>
              </a:rPr>
              <a:t>AIR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06DD29-7897-46F0-8588-EA0FAE8137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29" r="14648"/>
          <a:stretch/>
        </p:blipFill>
        <p:spPr>
          <a:xfrm rot="1192135">
            <a:off x="5515276" y="968783"/>
            <a:ext cx="3311090" cy="36884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4DB896-EEA5-41E7-9315-34B7082648DA}"/>
              </a:ext>
            </a:extLst>
          </p:cNvPr>
          <p:cNvSpPr/>
          <p:nvPr/>
        </p:nvSpPr>
        <p:spPr>
          <a:xfrm rot="1781151">
            <a:off x="6425137" y="2537303"/>
            <a:ext cx="1446481" cy="465956"/>
          </a:xfrm>
          <a:prstGeom prst="ellipse">
            <a:avLst/>
          </a:prstGeom>
          <a:solidFill>
            <a:srgbClr val="FFC1CD"/>
          </a:solidFill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42552C-9A84-4E93-A7C9-B60F4A65B188}"/>
              </a:ext>
            </a:extLst>
          </p:cNvPr>
          <p:cNvSpPr/>
          <p:nvPr/>
        </p:nvSpPr>
        <p:spPr>
          <a:xfrm>
            <a:off x="8826366" y="4745255"/>
            <a:ext cx="3365634" cy="226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AB0A22-00D4-495C-ADEE-B9882ADF129C}"/>
              </a:ext>
            </a:extLst>
          </p:cNvPr>
          <p:cNvSpPr/>
          <p:nvPr/>
        </p:nvSpPr>
        <p:spPr>
          <a:xfrm>
            <a:off x="6921910" y="4689987"/>
            <a:ext cx="137651" cy="766916"/>
          </a:xfrm>
          <a:custGeom>
            <a:avLst/>
            <a:gdLst>
              <a:gd name="connsiteX0" fmla="*/ 137651 w 137651"/>
              <a:gd name="connsiteY0" fmla="*/ 0 h 766916"/>
              <a:gd name="connsiteX1" fmla="*/ 117987 w 137651"/>
              <a:gd name="connsiteY1" fmla="*/ 98323 h 766916"/>
              <a:gd name="connsiteX2" fmla="*/ 98322 w 137651"/>
              <a:gd name="connsiteY2" fmla="*/ 324465 h 766916"/>
              <a:gd name="connsiteX3" fmla="*/ 88490 w 137651"/>
              <a:gd name="connsiteY3" fmla="*/ 353961 h 766916"/>
              <a:gd name="connsiteX4" fmla="*/ 58993 w 137651"/>
              <a:gd name="connsiteY4" fmla="*/ 452284 h 766916"/>
              <a:gd name="connsiteX5" fmla="*/ 49161 w 137651"/>
              <a:gd name="connsiteY5" fmla="*/ 481781 h 766916"/>
              <a:gd name="connsiteX6" fmla="*/ 39329 w 137651"/>
              <a:gd name="connsiteY6" fmla="*/ 570271 h 766916"/>
              <a:gd name="connsiteX7" fmla="*/ 19664 w 137651"/>
              <a:gd name="connsiteY7" fmla="*/ 629265 h 766916"/>
              <a:gd name="connsiteX8" fmla="*/ 9832 w 137651"/>
              <a:gd name="connsiteY8" fmla="*/ 658761 h 766916"/>
              <a:gd name="connsiteX9" fmla="*/ 0 w 137651"/>
              <a:gd name="connsiteY9" fmla="*/ 688258 h 766916"/>
              <a:gd name="connsiteX10" fmla="*/ 0 w 137651"/>
              <a:gd name="connsiteY10" fmla="*/ 766916 h 76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51" h="766916">
                <a:moveTo>
                  <a:pt x="137651" y="0"/>
                </a:moveTo>
                <a:cubicBezTo>
                  <a:pt x="131096" y="32774"/>
                  <a:pt x="120210" y="64974"/>
                  <a:pt x="117987" y="98323"/>
                </a:cubicBezTo>
                <a:cubicBezTo>
                  <a:pt x="114220" y="154836"/>
                  <a:pt x="110072" y="259844"/>
                  <a:pt x="98322" y="324465"/>
                </a:cubicBezTo>
                <a:cubicBezTo>
                  <a:pt x="96468" y="334662"/>
                  <a:pt x="91337" y="343996"/>
                  <a:pt x="88490" y="353961"/>
                </a:cubicBezTo>
                <a:cubicBezTo>
                  <a:pt x="58770" y="457983"/>
                  <a:pt x="105727" y="312082"/>
                  <a:pt x="58993" y="452284"/>
                </a:cubicBezTo>
                <a:lnTo>
                  <a:pt x="49161" y="481781"/>
                </a:lnTo>
                <a:cubicBezTo>
                  <a:pt x="45884" y="511278"/>
                  <a:pt x="45149" y="541169"/>
                  <a:pt x="39329" y="570271"/>
                </a:cubicBezTo>
                <a:cubicBezTo>
                  <a:pt x="35264" y="590597"/>
                  <a:pt x="26219" y="609600"/>
                  <a:pt x="19664" y="629265"/>
                </a:cubicBezTo>
                <a:lnTo>
                  <a:pt x="9832" y="658761"/>
                </a:lnTo>
                <a:cubicBezTo>
                  <a:pt x="6555" y="668593"/>
                  <a:pt x="0" y="677894"/>
                  <a:pt x="0" y="688258"/>
                </a:cubicBezTo>
                <a:lnTo>
                  <a:pt x="0" y="766916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46DF73-D255-4F94-960E-440B7DC66C3B}"/>
              </a:ext>
            </a:extLst>
          </p:cNvPr>
          <p:cNvSpPr/>
          <p:nvPr/>
        </p:nvSpPr>
        <p:spPr>
          <a:xfrm rot="1551231">
            <a:off x="7328500" y="4494082"/>
            <a:ext cx="235974" cy="5014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D10B2C-D41F-42EF-9233-DAF364CA4350}"/>
              </a:ext>
            </a:extLst>
          </p:cNvPr>
          <p:cNvSpPr/>
          <p:nvPr/>
        </p:nvSpPr>
        <p:spPr>
          <a:xfrm rot="498486">
            <a:off x="7036810" y="4150126"/>
            <a:ext cx="620464" cy="1635423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4E9B1E-CEA6-4A97-81A4-4B6EA34690B1}"/>
              </a:ext>
            </a:extLst>
          </p:cNvPr>
          <p:cNvSpPr/>
          <p:nvPr/>
        </p:nvSpPr>
        <p:spPr>
          <a:xfrm rot="20922961">
            <a:off x="7095297" y="4139236"/>
            <a:ext cx="223980" cy="595079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73BF41-C073-413D-B119-BC84FDFAB1EC}"/>
              </a:ext>
            </a:extLst>
          </p:cNvPr>
          <p:cNvSpPr/>
          <p:nvPr/>
        </p:nvSpPr>
        <p:spPr>
          <a:xfrm rot="371560">
            <a:off x="6934883" y="5032106"/>
            <a:ext cx="272143" cy="938951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A6F61B-1B39-40CD-8D63-75FA90A0B10E}"/>
              </a:ext>
            </a:extLst>
          </p:cNvPr>
          <p:cNvSpPr/>
          <p:nvPr/>
        </p:nvSpPr>
        <p:spPr>
          <a:xfrm>
            <a:off x="6838991" y="5462201"/>
            <a:ext cx="1053086" cy="872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44B31E-7504-43B0-A6E6-B7BC6F584A26}"/>
              </a:ext>
            </a:extLst>
          </p:cNvPr>
          <p:cNvSpPr/>
          <p:nvPr/>
        </p:nvSpPr>
        <p:spPr>
          <a:xfrm>
            <a:off x="7013843" y="4431330"/>
            <a:ext cx="654515" cy="907985"/>
          </a:xfrm>
          <a:prstGeom prst="ellipse">
            <a:avLst/>
          </a:prstGeom>
          <a:solidFill>
            <a:srgbClr val="FFC1CD"/>
          </a:solidFill>
          <a:ln>
            <a:noFill/>
          </a:ln>
          <a:effectLst>
            <a:innerShdw blurRad="5207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470A09-373B-4ECE-BE55-8BF4E2332B79}"/>
              </a:ext>
            </a:extLst>
          </p:cNvPr>
          <p:cNvSpPr/>
          <p:nvPr/>
        </p:nvSpPr>
        <p:spPr>
          <a:xfrm rot="2338343">
            <a:off x="6142794" y="1540582"/>
            <a:ext cx="664029" cy="283028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2FF586-DAA0-4E0D-BFA9-2AFC9C64BCE6}"/>
              </a:ext>
            </a:extLst>
          </p:cNvPr>
          <p:cNvSpPr/>
          <p:nvPr/>
        </p:nvSpPr>
        <p:spPr>
          <a:xfrm rot="17593939">
            <a:off x="6275451" y="1535903"/>
            <a:ext cx="112256" cy="292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8241BC7-616B-4390-891B-AD82C7B6A0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28" t="13104" r="11389" b="22985"/>
          <a:stretch/>
        </p:blipFill>
        <p:spPr>
          <a:xfrm flipH="1">
            <a:off x="5097347" y="4134606"/>
            <a:ext cx="2268187" cy="1392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new th vced">
            <a:hlinkClick r:id="" action="ppaction://media"/>
            <a:extLst>
              <a:ext uri="{FF2B5EF4-FFF2-40B4-BE49-F238E27FC236}">
                <a16:creationId xmlns:a16="http://schemas.microsoft.com/office/drawing/2014/main" id="{8C02AFCF-0EB6-41A9-AEDF-824C1DA548B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77.013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130" y="5705843"/>
            <a:ext cx="406400" cy="4064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0EFB401C-2BA3-42A3-B666-47A829FA600E}"/>
              </a:ext>
            </a:extLst>
          </p:cNvPr>
          <p:cNvSpPr/>
          <p:nvPr/>
        </p:nvSpPr>
        <p:spPr>
          <a:xfrm>
            <a:off x="8147061" y="1345285"/>
            <a:ext cx="864731" cy="12452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132E66-D05F-471D-8B41-24D442F80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36" y="164254"/>
            <a:ext cx="4714767" cy="9055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64FBCE-2DDE-4000-8746-24AF2B3848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3662" y="617013"/>
            <a:ext cx="5541744" cy="5457432"/>
          </a:xfrm>
          <a:prstGeom prst="rect">
            <a:avLst/>
          </a:prstGeom>
        </p:spPr>
      </p:pic>
      <p:sp>
        <p:nvSpPr>
          <p:cNvPr id="3" name="Not Equal 2">
            <a:extLst>
              <a:ext uri="{FF2B5EF4-FFF2-40B4-BE49-F238E27FC236}">
                <a16:creationId xmlns:a16="http://schemas.microsoft.com/office/drawing/2014/main" id="{E92EA08C-B462-4809-A999-33887E92025E}"/>
              </a:ext>
            </a:extLst>
          </p:cNvPr>
          <p:cNvSpPr/>
          <p:nvPr/>
        </p:nvSpPr>
        <p:spPr>
          <a:xfrm>
            <a:off x="-2773" y="6334295"/>
            <a:ext cx="616017" cy="480812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9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10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6" grpId="0" animBg="1"/>
      <p:bldP spid="26" grpId="1" animBg="1"/>
      <p:bldP spid="16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D06DD29-7897-46F0-8588-EA0FAE8137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9" r="14648"/>
          <a:stretch/>
        </p:blipFill>
        <p:spPr>
          <a:xfrm rot="1192135">
            <a:off x="5515276" y="968783"/>
            <a:ext cx="3311090" cy="36884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4DB896-EEA5-41E7-9315-34B7082648DA}"/>
              </a:ext>
            </a:extLst>
          </p:cNvPr>
          <p:cNvSpPr/>
          <p:nvPr/>
        </p:nvSpPr>
        <p:spPr>
          <a:xfrm rot="1781151">
            <a:off x="6435148" y="2577202"/>
            <a:ext cx="1446481" cy="465956"/>
          </a:xfrm>
          <a:prstGeom prst="ellipse">
            <a:avLst/>
          </a:prstGeom>
          <a:solidFill>
            <a:srgbClr val="FFC1CD"/>
          </a:solidFill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42552C-9A84-4E93-A7C9-B60F4A65B188}"/>
              </a:ext>
            </a:extLst>
          </p:cNvPr>
          <p:cNvSpPr/>
          <p:nvPr/>
        </p:nvSpPr>
        <p:spPr>
          <a:xfrm>
            <a:off x="8826366" y="4745255"/>
            <a:ext cx="3365634" cy="226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AB0A22-00D4-495C-ADEE-B9882ADF129C}"/>
              </a:ext>
            </a:extLst>
          </p:cNvPr>
          <p:cNvSpPr/>
          <p:nvPr/>
        </p:nvSpPr>
        <p:spPr>
          <a:xfrm>
            <a:off x="6921910" y="4689987"/>
            <a:ext cx="137651" cy="766916"/>
          </a:xfrm>
          <a:custGeom>
            <a:avLst/>
            <a:gdLst>
              <a:gd name="connsiteX0" fmla="*/ 137651 w 137651"/>
              <a:gd name="connsiteY0" fmla="*/ 0 h 766916"/>
              <a:gd name="connsiteX1" fmla="*/ 117987 w 137651"/>
              <a:gd name="connsiteY1" fmla="*/ 98323 h 766916"/>
              <a:gd name="connsiteX2" fmla="*/ 98322 w 137651"/>
              <a:gd name="connsiteY2" fmla="*/ 324465 h 766916"/>
              <a:gd name="connsiteX3" fmla="*/ 88490 w 137651"/>
              <a:gd name="connsiteY3" fmla="*/ 353961 h 766916"/>
              <a:gd name="connsiteX4" fmla="*/ 58993 w 137651"/>
              <a:gd name="connsiteY4" fmla="*/ 452284 h 766916"/>
              <a:gd name="connsiteX5" fmla="*/ 49161 w 137651"/>
              <a:gd name="connsiteY5" fmla="*/ 481781 h 766916"/>
              <a:gd name="connsiteX6" fmla="*/ 39329 w 137651"/>
              <a:gd name="connsiteY6" fmla="*/ 570271 h 766916"/>
              <a:gd name="connsiteX7" fmla="*/ 19664 w 137651"/>
              <a:gd name="connsiteY7" fmla="*/ 629265 h 766916"/>
              <a:gd name="connsiteX8" fmla="*/ 9832 w 137651"/>
              <a:gd name="connsiteY8" fmla="*/ 658761 h 766916"/>
              <a:gd name="connsiteX9" fmla="*/ 0 w 137651"/>
              <a:gd name="connsiteY9" fmla="*/ 688258 h 766916"/>
              <a:gd name="connsiteX10" fmla="*/ 0 w 137651"/>
              <a:gd name="connsiteY10" fmla="*/ 766916 h 76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51" h="766916">
                <a:moveTo>
                  <a:pt x="137651" y="0"/>
                </a:moveTo>
                <a:cubicBezTo>
                  <a:pt x="131096" y="32774"/>
                  <a:pt x="120210" y="64974"/>
                  <a:pt x="117987" y="98323"/>
                </a:cubicBezTo>
                <a:cubicBezTo>
                  <a:pt x="114220" y="154836"/>
                  <a:pt x="110072" y="259844"/>
                  <a:pt x="98322" y="324465"/>
                </a:cubicBezTo>
                <a:cubicBezTo>
                  <a:pt x="96468" y="334662"/>
                  <a:pt x="91337" y="343996"/>
                  <a:pt x="88490" y="353961"/>
                </a:cubicBezTo>
                <a:cubicBezTo>
                  <a:pt x="58770" y="457983"/>
                  <a:pt x="105727" y="312082"/>
                  <a:pt x="58993" y="452284"/>
                </a:cubicBezTo>
                <a:lnTo>
                  <a:pt x="49161" y="481781"/>
                </a:lnTo>
                <a:cubicBezTo>
                  <a:pt x="45884" y="511278"/>
                  <a:pt x="45149" y="541169"/>
                  <a:pt x="39329" y="570271"/>
                </a:cubicBezTo>
                <a:cubicBezTo>
                  <a:pt x="35264" y="590597"/>
                  <a:pt x="26219" y="609600"/>
                  <a:pt x="19664" y="629265"/>
                </a:cubicBezTo>
                <a:lnTo>
                  <a:pt x="9832" y="658761"/>
                </a:lnTo>
                <a:cubicBezTo>
                  <a:pt x="6555" y="668593"/>
                  <a:pt x="0" y="677894"/>
                  <a:pt x="0" y="688258"/>
                </a:cubicBezTo>
                <a:lnTo>
                  <a:pt x="0" y="766916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46DF73-D255-4F94-960E-440B7DC66C3B}"/>
              </a:ext>
            </a:extLst>
          </p:cNvPr>
          <p:cNvSpPr/>
          <p:nvPr/>
        </p:nvSpPr>
        <p:spPr>
          <a:xfrm rot="1551231">
            <a:off x="7328500" y="4494082"/>
            <a:ext cx="235974" cy="5014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D10B2C-D41F-42EF-9233-DAF364CA4350}"/>
              </a:ext>
            </a:extLst>
          </p:cNvPr>
          <p:cNvSpPr/>
          <p:nvPr/>
        </p:nvSpPr>
        <p:spPr>
          <a:xfrm rot="498486">
            <a:off x="7036810" y="4150126"/>
            <a:ext cx="620464" cy="1635423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4E9B1E-CEA6-4A97-81A4-4B6EA34690B1}"/>
              </a:ext>
            </a:extLst>
          </p:cNvPr>
          <p:cNvSpPr/>
          <p:nvPr/>
        </p:nvSpPr>
        <p:spPr>
          <a:xfrm rot="20922961">
            <a:off x="7095297" y="4139236"/>
            <a:ext cx="223980" cy="595079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73BF41-C073-413D-B119-BC84FDFAB1EC}"/>
              </a:ext>
            </a:extLst>
          </p:cNvPr>
          <p:cNvSpPr/>
          <p:nvPr/>
        </p:nvSpPr>
        <p:spPr>
          <a:xfrm rot="371560">
            <a:off x="6934883" y="5032106"/>
            <a:ext cx="272143" cy="938951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A6F61B-1B39-40CD-8D63-75FA90A0B10E}"/>
              </a:ext>
            </a:extLst>
          </p:cNvPr>
          <p:cNvSpPr/>
          <p:nvPr/>
        </p:nvSpPr>
        <p:spPr>
          <a:xfrm>
            <a:off x="6838991" y="5462201"/>
            <a:ext cx="1053086" cy="872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44B31E-7504-43B0-A6E6-B7BC6F584A26}"/>
              </a:ext>
            </a:extLst>
          </p:cNvPr>
          <p:cNvSpPr/>
          <p:nvPr/>
        </p:nvSpPr>
        <p:spPr>
          <a:xfrm>
            <a:off x="7013843" y="4431330"/>
            <a:ext cx="654515" cy="907985"/>
          </a:xfrm>
          <a:prstGeom prst="ellipse">
            <a:avLst/>
          </a:prstGeom>
          <a:solidFill>
            <a:srgbClr val="FFC1CD"/>
          </a:solidFill>
          <a:ln>
            <a:noFill/>
          </a:ln>
          <a:effectLst>
            <a:innerShdw blurRad="5207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470A09-373B-4ECE-BE55-8BF4E2332B79}"/>
              </a:ext>
            </a:extLst>
          </p:cNvPr>
          <p:cNvSpPr/>
          <p:nvPr/>
        </p:nvSpPr>
        <p:spPr>
          <a:xfrm rot="2338343">
            <a:off x="6142794" y="1540582"/>
            <a:ext cx="664029" cy="283028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2FF586-DAA0-4E0D-BFA9-2AFC9C64BCE6}"/>
              </a:ext>
            </a:extLst>
          </p:cNvPr>
          <p:cNvSpPr/>
          <p:nvPr/>
        </p:nvSpPr>
        <p:spPr>
          <a:xfrm rot="17593939">
            <a:off x="6275451" y="1535903"/>
            <a:ext cx="112256" cy="292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8D6F9E5-9D3C-4736-B0B0-9DA2172D8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36" y="164254"/>
            <a:ext cx="4714767" cy="90551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241BC7-616B-4390-891B-AD82C7B6A03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728" t="13104" r="11389" b="22985"/>
          <a:stretch/>
        </p:blipFill>
        <p:spPr>
          <a:xfrm flipH="1">
            <a:off x="4806749" y="4114159"/>
            <a:ext cx="2268187" cy="1392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9EC1E835-1915-496A-92EE-D78EAA24B23A}"/>
              </a:ext>
            </a:extLst>
          </p:cNvPr>
          <p:cNvSpPr/>
          <p:nvPr/>
        </p:nvSpPr>
        <p:spPr>
          <a:xfrm rot="1787302">
            <a:off x="7511435" y="3263294"/>
            <a:ext cx="2167847" cy="688367"/>
          </a:xfrm>
          <a:prstGeom prst="cloudCallout">
            <a:avLst>
              <a:gd name="adj1" fmla="val 78316"/>
              <a:gd name="adj2" fmla="val -14635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/>
                </a:solidFill>
              </a:rPr>
              <a:t>AIR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4DADBC2-BE63-4607-8624-50DEBD15F8E4}"/>
              </a:ext>
            </a:extLst>
          </p:cNvPr>
          <p:cNvSpPr/>
          <p:nvPr/>
        </p:nvSpPr>
        <p:spPr>
          <a:xfrm rot="21428139">
            <a:off x="7475935" y="625748"/>
            <a:ext cx="4560057" cy="653705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0484D54-1028-4FA0-B708-97E386F836F5}"/>
              </a:ext>
            </a:extLst>
          </p:cNvPr>
          <p:cNvSpPr/>
          <p:nvPr/>
        </p:nvSpPr>
        <p:spPr>
          <a:xfrm>
            <a:off x="2084675" y="4011734"/>
            <a:ext cx="2387065" cy="1597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</a:rPr>
              <a:t>VOICE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C27EDC-EA69-4F20-894F-559D11D3D700}"/>
              </a:ext>
            </a:extLst>
          </p:cNvPr>
          <p:cNvSpPr txBox="1"/>
          <p:nvPr/>
        </p:nvSpPr>
        <p:spPr>
          <a:xfrm>
            <a:off x="3165578" y="3162346"/>
            <a:ext cx="1163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AND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3DE0A5-28A2-4D2B-BB57-45EE16DB8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7265" y="2666576"/>
            <a:ext cx="4392036" cy="2188446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E9AC084-534C-430D-A7F8-C5F77D2EBB42}"/>
              </a:ext>
            </a:extLst>
          </p:cNvPr>
          <p:cNvSpPr/>
          <p:nvPr/>
        </p:nvSpPr>
        <p:spPr>
          <a:xfrm rot="21037579">
            <a:off x="2074806" y="2137441"/>
            <a:ext cx="3234088" cy="712269"/>
          </a:xfrm>
          <a:prstGeom prst="cloudCallout">
            <a:avLst>
              <a:gd name="adj1" fmla="val 99680"/>
              <a:gd name="adj2" fmla="val 74628"/>
            </a:avLst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5"/>
                </a:solidFill>
              </a:rPr>
              <a:t>AIR</a:t>
            </a:r>
          </a:p>
        </p:txBody>
      </p:sp>
      <p:sp>
        <p:nvSpPr>
          <p:cNvPr id="3" name="Not Equal 2">
            <a:extLst>
              <a:ext uri="{FF2B5EF4-FFF2-40B4-BE49-F238E27FC236}">
                <a16:creationId xmlns:a16="http://schemas.microsoft.com/office/drawing/2014/main" id="{909DCB5B-2CC4-410C-B188-990E062439BB}"/>
              </a:ext>
            </a:extLst>
          </p:cNvPr>
          <p:cNvSpPr/>
          <p:nvPr/>
        </p:nvSpPr>
        <p:spPr>
          <a:xfrm>
            <a:off x="192505" y="6334295"/>
            <a:ext cx="1116531" cy="413014"/>
          </a:xfrm>
          <a:prstGeom prst="mathNotEqua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74D8F9-93CB-493B-90B7-3D787D9E6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087" y="565869"/>
            <a:ext cx="4474504" cy="34671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3CD82F-B7FA-49A4-AFEA-7AC850482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38398">
            <a:off x="9151092" y="1256745"/>
            <a:ext cx="882996" cy="200043"/>
          </a:xfrm>
          <a:prstGeom prst="rect">
            <a:avLst/>
          </a:prstGeom>
          <a:effectLst>
            <a:innerShdw blurRad="63500">
              <a:prstClr val="black"/>
            </a:inn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2FBB152-559C-4DD4-B2EB-29D926BC87C9}"/>
              </a:ext>
            </a:extLst>
          </p:cNvPr>
          <p:cNvSpPr/>
          <p:nvPr/>
        </p:nvSpPr>
        <p:spPr>
          <a:xfrm rot="410457">
            <a:off x="3169257" y="317130"/>
            <a:ext cx="5409398" cy="1414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WATCH THE TONGUE !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D3BCFFF-5B3F-4AE9-8D90-E168E95B2460}"/>
              </a:ext>
            </a:extLst>
          </p:cNvPr>
          <p:cNvSpPr/>
          <p:nvPr/>
        </p:nvSpPr>
        <p:spPr>
          <a:xfrm rot="19881086">
            <a:off x="4175131" y="4232965"/>
            <a:ext cx="5409398" cy="1414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HEAR THE VIBRATION !</a:t>
            </a:r>
          </a:p>
        </p:txBody>
      </p:sp>
      <p:sp>
        <p:nvSpPr>
          <p:cNvPr id="30" name="Thought Bubble: Cloud 29">
            <a:extLst>
              <a:ext uri="{FF2B5EF4-FFF2-40B4-BE49-F238E27FC236}">
                <a16:creationId xmlns:a16="http://schemas.microsoft.com/office/drawing/2014/main" id="{CC42D594-3E15-426A-936A-2016B77B2B37}"/>
              </a:ext>
            </a:extLst>
          </p:cNvPr>
          <p:cNvSpPr/>
          <p:nvPr/>
        </p:nvSpPr>
        <p:spPr>
          <a:xfrm rot="20221287">
            <a:off x="2197279" y="2861971"/>
            <a:ext cx="5409398" cy="1414913"/>
          </a:xfrm>
          <a:prstGeom prst="cloudCallout">
            <a:avLst>
              <a:gd name="adj1" fmla="val 87352"/>
              <a:gd name="adj2" fmla="val -25255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HEAR THE AIR !</a:t>
            </a:r>
          </a:p>
        </p:txBody>
      </p:sp>
      <p:pic>
        <p:nvPicPr>
          <p:cNvPr id="31" name="new th vced">
            <a:hlinkClick r:id="" action="ppaction://media"/>
            <a:extLst>
              <a:ext uri="{FF2B5EF4-FFF2-40B4-BE49-F238E27FC236}">
                <a16:creationId xmlns:a16="http://schemas.microsoft.com/office/drawing/2014/main" id="{4C01E821-EAA7-450E-80D8-390853C21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130" y="57058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29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8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774D8F9-93CB-493B-90B7-3D787D9E6E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087" y="565869"/>
            <a:ext cx="4474504" cy="34671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53CD82F-B7FA-49A4-AFEA-7AC8504823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38398">
            <a:off x="9151092" y="1256745"/>
            <a:ext cx="882996" cy="200043"/>
          </a:xfrm>
          <a:prstGeom prst="rect">
            <a:avLst/>
          </a:prstGeom>
          <a:effectLst>
            <a:innerShdw blurRad="63500">
              <a:prstClr val="black"/>
            </a:innerShdw>
          </a:effec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72FBB152-559C-4DD4-B2EB-29D926BC87C9}"/>
              </a:ext>
            </a:extLst>
          </p:cNvPr>
          <p:cNvSpPr/>
          <p:nvPr/>
        </p:nvSpPr>
        <p:spPr>
          <a:xfrm rot="410457">
            <a:off x="3169257" y="317130"/>
            <a:ext cx="5409398" cy="1414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WATCH THE TONGUE !</a:t>
            </a: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D3BCFFF-5B3F-4AE9-8D90-E168E95B2460}"/>
              </a:ext>
            </a:extLst>
          </p:cNvPr>
          <p:cNvSpPr/>
          <p:nvPr/>
        </p:nvSpPr>
        <p:spPr>
          <a:xfrm rot="19881086">
            <a:off x="4175131" y="4232965"/>
            <a:ext cx="5409398" cy="14149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/>
              <a:t>HEAR THE VIBRATION !</a:t>
            </a:r>
          </a:p>
        </p:txBody>
      </p:sp>
      <p:sp>
        <p:nvSpPr>
          <p:cNvPr id="30" name="Thought Bubble: Cloud 29">
            <a:extLst>
              <a:ext uri="{FF2B5EF4-FFF2-40B4-BE49-F238E27FC236}">
                <a16:creationId xmlns:a16="http://schemas.microsoft.com/office/drawing/2014/main" id="{CC42D594-3E15-426A-936A-2016B77B2B37}"/>
              </a:ext>
            </a:extLst>
          </p:cNvPr>
          <p:cNvSpPr/>
          <p:nvPr/>
        </p:nvSpPr>
        <p:spPr>
          <a:xfrm rot="20221287">
            <a:off x="2197279" y="2861971"/>
            <a:ext cx="5409398" cy="1414913"/>
          </a:xfrm>
          <a:prstGeom prst="cloudCallout">
            <a:avLst>
              <a:gd name="adj1" fmla="val 87352"/>
              <a:gd name="adj2" fmla="val -25255"/>
            </a:avLst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HEAR THE AIR !</a:t>
            </a:r>
          </a:p>
        </p:txBody>
      </p:sp>
      <p:pic>
        <p:nvPicPr>
          <p:cNvPr id="31" name="new th vced">
            <a:hlinkClick r:id="" action="ppaction://media"/>
            <a:extLst>
              <a:ext uri="{FF2B5EF4-FFF2-40B4-BE49-F238E27FC236}">
                <a16:creationId xmlns:a16="http://schemas.microsoft.com/office/drawing/2014/main" id="{4C01E821-EAA7-450E-80D8-390853C215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130" y="57058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82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08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66FF51-C187-4CC4-812A-944E93547C5E}"/>
              </a:ext>
            </a:extLst>
          </p:cNvPr>
          <p:cNvSpPr txBox="1"/>
          <p:nvPr/>
        </p:nvSpPr>
        <p:spPr>
          <a:xfrm>
            <a:off x="757382" y="1459345"/>
            <a:ext cx="110189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 </a:t>
            </a:r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</a:t>
            </a:r>
            <a:r>
              <a:rPr lang="en-GB" sz="4000" b="1" dirty="0">
                <a:solidFill>
                  <a:prstClr val="black"/>
                </a:solidFill>
              </a:rPr>
              <a:t>IS</a:t>
            </a:r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GB" sz="4000" b="1" dirty="0"/>
              <a:t> BOOK IS MORE INTERESTING </a:t>
            </a:r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A5A5A5">
                    <a:lumMod val="60000"/>
                    <a:lumOff val="40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</a:t>
            </a:r>
            <a:r>
              <a:rPr lang="en-GB" sz="4000" b="1" dirty="0"/>
              <a:t>AN </a:t>
            </a:r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A5A5A5">
                    <a:lumMod val="60000"/>
                    <a:lumOff val="40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</a:t>
            </a:r>
            <a:r>
              <a:rPr lang="en-GB" sz="4000" b="1" dirty="0">
                <a:solidFill>
                  <a:prstClr val="black"/>
                </a:solidFill>
              </a:rPr>
              <a:t>AT</a:t>
            </a:r>
            <a:r>
              <a:rPr lang="en-GB" sz="4000" b="1" dirty="0">
                <a:ln w="28575">
                  <a:solidFill>
                    <a:sysClr val="windowText" lastClr="000000"/>
                  </a:solidFill>
                </a:ln>
                <a:solidFill>
                  <a:srgbClr val="A5A5A5">
                    <a:lumMod val="60000"/>
                    <a:lumOff val="40000"/>
                  </a:srgbClr>
                </a:solidFill>
              </a:rPr>
              <a:t> </a:t>
            </a:r>
            <a:r>
              <a:rPr lang="en-GB" sz="4000" b="1" dirty="0">
                <a:solidFill>
                  <a:prstClr val="black"/>
                </a:solidFill>
              </a:rPr>
              <a:t>O</a:t>
            </a:r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A5A5A5">
                    <a:lumMod val="60000"/>
                    <a:lumOff val="40000"/>
                  </a:srgb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</a:t>
            </a:r>
            <a:r>
              <a:rPr lang="en-GB" sz="4000" b="1" dirty="0"/>
              <a:t>ER ONE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E0D08B-5F3B-4F1D-A12A-619488879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60" y="2244175"/>
            <a:ext cx="9614225" cy="35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6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8A91DC0-373A-4736-B261-CF2BCEE6C5AF}"/>
              </a:ext>
            </a:extLst>
          </p:cNvPr>
          <p:cNvSpPr txBox="1"/>
          <p:nvPr/>
        </p:nvSpPr>
        <p:spPr>
          <a:xfrm>
            <a:off x="942108" y="1785717"/>
            <a:ext cx="1071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MY BRO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ER IS A WEA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ER MAN </a:t>
            </a:r>
          </a:p>
          <a:p>
            <a:pPr algn="ctr"/>
            <a:r>
              <a:rPr lang="en-GB" sz="3600" b="1" dirty="0"/>
              <a:t>AND WORKS FOR 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 BBC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7DA40-9EE5-4672-9456-65AF9A381956}"/>
              </a:ext>
            </a:extLst>
          </p:cNvPr>
          <p:cNvSpPr txBox="1"/>
          <p:nvPr/>
        </p:nvSpPr>
        <p:spPr>
          <a:xfrm>
            <a:off x="891308" y="3560618"/>
            <a:ext cx="1076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MY FA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ER HAS ANO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ER JOB HE WORKS IN 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 LEA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ER INDUSTRY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9CC58B-9068-4CF0-88EB-179C0A77E395}"/>
              </a:ext>
            </a:extLst>
          </p:cNvPr>
          <p:cNvSpPr txBox="1"/>
          <p:nvPr/>
        </p:nvSpPr>
        <p:spPr>
          <a:xfrm>
            <a:off x="1999673" y="5560291"/>
            <a:ext cx="9199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ESE CLO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ES ARE AS LIGHT AS A FEA</a:t>
            </a:r>
            <a:r>
              <a:rPr lang="en-GB" sz="44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7E6E6">
                    <a:lumMod val="75000"/>
                  </a:srgbClr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</a:t>
            </a:r>
            <a:r>
              <a:rPr lang="en-GB" sz="3600" b="1" dirty="0"/>
              <a:t>ER!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8246047-511A-4140-8AF1-9DE655CE5E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144" y="255811"/>
            <a:ext cx="4163929" cy="107298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D7759F4-44DE-4B88-B360-9A4C5BFB234D}"/>
              </a:ext>
            </a:extLst>
          </p:cNvPr>
          <p:cNvSpPr/>
          <p:nvPr/>
        </p:nvSpPr>
        <p:spPr>
          <a:xfrm>
            <a:off x="6460775" y="405299"/>
            <a:ext cx="17481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VOICED</a:t>
            </a:r>
            <a:r>
              <a:rPr lang="en-GB" sz="3600" b="1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92F323-94D4-43DA-BDDD-3EB40D080D45}"/>
              </a:ext>
            </a:extLst>
          </p:cNvPr>
          <p:cNvSpPr/>
          <p:nvPr/>
        </p:nvSpPr>
        <p:spPr>
          <a:xfrm>
            <a:off x="7408935" y="-240860"/>
            <a:ext cx="24808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dirty="0" err="1">
                <a:ln w="38100">
                  <a:solidFill>
                    <a:sysClr val="windowText" lastClr="000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</a:t>
            </a:r>
            <a:endParaRPr lang="en-GB" sz="9600" b="1" dirty="0">
              <a:ln w="38100">
                <a:solidFill>
                  <a:sysClr val="windowText" lastClr="000000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9" name="th ok">
            <a:hlinkClick r:id="" action="ppaction://media"/>
            <a:extLst>
              <a:ext uri="{FF2B5EF4-FFF2-40B4-BE49-F238E27FC236}">
                <a16:creationId xmlns:a16="http://schemas.microsoft.com/office/drawing/2014/main" id="{DCB5B6F0-19C0-4207-84F1-8BF2D12331F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098.764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0043" y="2305792"/>
            <a:ext cx="406400" cy="406400"/>
          </a:xfrm>
          <a:prstGeom prst="rect">
            <a:avLst/>
          </a:prstGeom>
        </p:spPr>
      </p:pic>
      <p:pic>
        <p:nvPicPr>
          <p:cNvPr id="11" name="th ok">
            <a:hlinkClick r:id="" action="ppaction://media"/>
            <a:extLst>
              <a:ext uri="{FF2B5EF4-FFF2-40B4-BE49-F238E27FC236}">
                <a16:creationId xmlns:a16="http://schemas.microsoft.com/office/drawing/2014/main" id="{23C858C6-284E-4856-8B31-6D95B227C07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54" end="9349.764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643" y="3763154"/>
            <a:ext cx="406400" cy="406400"/>
          </a:xfrm>
          <a:prstGeom prst="rect">
            <a:avLst/>
          </a:prstGeom>
        </p:spPr>
      </p:pic>
      <p:pic>
        <p:nvPicPr>
          <p:cNvPr id="15" name="th ok">
            <a:hlinkClick r:id="" action="ppaction://media"/>
            <a:extLst>
              <a:ext uri="{FF2B5EF4-FFF2-40B4-BE49-F238E27FC236}">
                <a16:creationId xmlns:a16="http://schemas.microsoft.com/office/drawing/2014/main" id="{A1E66B7D-2601-4DE6-8C50-48E7D22264D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6140" end="1775.7641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1308" y="5741811"/>
            <a:ext cx="406400" cy="406400"/>
          </a:xfrm>
          <a:prstGeom prst="rect">
            <a:avLst/>
          </a:prstGeom>
        </p:spPr>
      </p:pic>
      <p:sp>
        <p:nvSpPr>
          <p:cNvPr id="2" name="Not Equal 1">
            <a:extLst>
              <a:ext uri="{FF2B5EF4-FFF2-40B4-BE49-F238E27FC236}">
                <a16:creationId xmlns:a16="http://schemas.microsoft.com/office/drawing/2014/main" id="{1B5EF2E2-3035-450C-B201-5E1E3EF1F9C9}"/>
              </a:ext>
            </a:extLst>
          </p:cNvPr>
          <p:cNvSpPr/>
          <p:nvPr/>
        </p:nvSpPr>
        <p:spPr>
          <a:xfrm>
            <a:off x="11199091" y="4732638"/>
            <a:ext cx="700466" cy="543697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4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8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32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10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7" grpId="0"/>
      <p:bldP spid="8" grpId="0"/>
      <p:bldP spid="10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CF07C5-F23C-46A1-8A47-01AE5D9EC24F}"/>
              </a:ext>
            </a:extLst>
          </p:cNvPr>
          <p:cNvSpPr txBox="1"/>
          <p:nvPr/>
        </p:nvSpPr>
        <p:spPr>
          <a:xfrm>
            <a:off x="629826" y="112088"/>
            <a:ext cx="10952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IMPORTANT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</a:rPr>
              <a:t>VOICELESS</a:t>
            </a:r>
            <a:r>
              <a:rPr lang="en-GB" sz="4000" b="1" dirty="0"/>
              <a:t> AND </a:t>
            </a:r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effectLst>
                  <a:glow rad="431800">
                    <a:schemeClr val="accent4">
                      <a:satMod val="175000"/>
                    </a:schemeClr>
                  </a:glow>
                </a:effectLst>
              </a:rPr>
              <a:t>VOICED</a:t>
            </a:r>
            <a:r>
              <a:rPr lang="en-GB" sz="4000" b="1" dirty="0"/>
              <a:t>  </a:t>
            </a:r>
            <a:r>
              <a:rPr lang="en-GB" sz="7200" b="1" dirty="0" err="1">
                <a:ln w="38100">
                  <a:solidFill>
                    <a:sysClr val="windowText" lastClr="000000"/>
                  </a:solidFill>
                </a:ln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GB" sz="4000" b="1" dirty="0"/>
              <a:t> WORDS</a:t>
            </a:r>
          </a:p>
        </p:txBody>
      </p:sp>
    </p:spTree>
    <p:extLst>
      <p:ext uri="{BB962C8B-B14F-4D97-AF65-F5344CB8AC3E}">
        <p14:creationId xmlns:p14="http://schemas.microsoft.com/office/powerpoint/2010/main" val="1563152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98B154-72CF-47B5-9853-22727338DAF9}"/>
              </a:ext>
            </a:extLst>
          </p:cNvPr>
          <p:cNvSpPr txBox="1"/>
          <p:nvPr/>
        </p:nvSpPr>
        <p:spPr>
          <a:xfrm>
            <a:off x="1739792" y="2011209"/>
            <a:ext cx="87468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REMEMBER-USE YOUR TONGUE!</a:t>
            </a:r>
          </a:p>
          <a:p>
            <a:pPr algn="ctr"/>
            <a:r>
              <a:rPr lang="en-GB" sz="7200" b="1" dirty="0">
                <a:ln w="19050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NATIVE SPEAKERS </a:t>
            </a:r>
          </a:p>
          <a:p>
            <a:pPr algn="ctr"/>
            <a:r>
              <a:rPr lang="en-GB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00"/>
                </a:highlight>
              </a:rPr>
              <a:t>DO</a:t>
            </a:r>
            <a:r>
              <a:rPr lang="en-GB" sz="7200" b="1" dirty="0">
                <a:ln w="19050">
                  <a:solidFill>
                    <a:schemeClr val="tx1"/>
                  </a:solidFill>
                </a:ln>
                <a:effectLst/>
                <a:highlight>
                  <a:srgbClr val="FFFF00"/>
                </a:highlight>
              </a:rPr>
              <a:t> </a:t>
            </a:r>
            <a:r>
              <a:rPr lang="en-GB" sz="7200" b="1" dirty="0">
                <a:ln w="28575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  <a:effectLst/>
                <a:highlight>
                  <a:srgbClr val="FFFF00"/>
                </a:highlight>
              </a:rPr>
              <a:t>TH</a:t>
            </a:r>
            <a:r>
              <a:rPr lang="en-GB" sz="72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1">
                    <a:lumMod val="75000"/>
                  </a:schemeClr>
                </a:solidFill>
                <a:effectLst/>
                <a:highlight>
                  <a:srgbClr val="FFFF00"/>
                </a:highlight>
              </a:rPr>
              <a:t>IS EVERY TIME</a:t>
            </a:r>
          </a:p>
        </p:txBody>
      </p:sp>
      <p:pic>
        <p:nvPicPr>
          <p:cNvPr id="4" name="Picture 3" descr="Graduation_hat.svg ‎ (SVG file, nominally 661 × 278 pixels, fil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62" y="443845"/>
            <a:ext cx="2092696" cy="88013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7006" y="1287402"/>
            <a:ext cx="919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ENGLISH LANGUAGE STUDY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862" y="2008495"/>
            <a:ext cx="1671500" cy="1124582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27843" y="6027632"/>
            <a:ext cx="340906" cy="2905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9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70A45A8-03D6-4F40-9213-99846DB50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471" y="717986"/>
            <a:ext cx="4988955" cy="562995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E2D1C19-E813-4F0D-AADE-BF619D984E4A}"/>
              </a:ext>
            </a:extLst>
          </p:cNvPr>
          <p:cNvSpPr/>
          <p:nvPr/>
        </p:nvSpPr>
        <p:spPr>
          <a:xfrm rot="1889077">
            <a:off x="6685458" y="3258986"/>
            <a:ext cx="1446481" cy="465956"/>
          </a:xfrm>
          <a:prstGeom prst="ellipse">
            <a:avLst/>
          </a:prstGeom>
          <a:solidFill>
            <a:srgbClr val="FFC1CD"/>
          </a:solidFill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new th vless">
            <a:hlinkClick r:id="" action="ppaction://media"/>
            <a:extLst>
              <a:ext uri="{FF2B5EF4-FFF2-40B4-BE49-F238E27FC236}">
                <a16:creationId xmlns:a16="http://schemas.microsoft.com/office/drawing/2014/main" id="{77D01130-A663-405E-B2A0-2C21724718B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6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6888" y="6144736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B2D25-0393-4D11-8CB7-581AF510E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0513">
            <a:off x="1940866" y="4272991"/>
            <a:ext cx="2554445" cy="1774090"/>
          </a:xfrm>
          <a:prstGeom prst="rect">
            <a:avLst/>
          </a:prstGeom>
        </p:spPr>
      </p:pic>
      <p:sp>
        <p:nvSpPr>
          <p:cNvPr id="16" name="Not Equal 15">
            <a:extLst>
              <a:ext uri="{FF2B5EF4-FFF2-40B4-BE49-F238E27FC236}">
                <a16:creationId xmlns:a16="http://schemas.microsoft.com/office/drawing/2014/main" id="{BEBD7926-2BA5-49DF-B495-C905E386B524}"/>
              </a:ext>
            </a:extLst>
          </p:cNvPr>
          <p:cNvSpPr/>
          <p:nvPr/>
        </p:nvSpPr>
        <p:spPr>
          <a:xfrm>
            <a:off x="296091" y="6235337"/>
            <a:ext cx="653143" cy="485407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702460-4FD7-482F-A2AA-D6D2FC4651B1}"/>
              </a:ext>
            </a:extLst>
          </p:cNvPr>
          <p:cNvSpPr/>
          <p:nvPr/>
        </p:nvSpPr>
        <p:spPr>
          <a:xfrm>
            <a:off x="10603193" y="5096139"/>
            <a:ext cx="2006252" cy="20971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3958C893-36E0-4290-A439-4864D0E08B00}"/>
              </a:ext>
            </a:extLst>
          </p:cNvPr>
          <p:cNvSpPr/>
          <p:nvPr/>
        </p:nvSpPr>
        <p:spPr>
          <a:xfrm>
            <a:off x="7857040" y="2930338"/>
            <a:ext cx="1955742" cy="450966"/>
          </a:xfrm>
          <a:prstGeom prst="cloudCallout">
            <a:avLst>
              <a:gd name="adj1" fmla="val 90036"/>
              <a:gd name="adj2" fmla="val -13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/>
                </a:solidFill>
              </a:rPr>
              <a:t>AIR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0BB5BD-1D29-484E-97B1-B6555C423DBB}"/>
              </a:ext>
            </a:extLst>
          </p:cNvPr>
          <p:cNvSpPr/>
          <p:nvPr/>
        </p:nvSpPr>
        <p:spPr>
          <a:xfrm>
            <a:off x="7532878" y="1699694"/>
            <a:ext cx="4301078" cy="51999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0ED23632-3DF0-486B-BF0A-CE7F55D1AAB6}"/>
              </a:ext>
            </a:extLst>
          </p:cNvPr>
          <p:cNvSpPr/>
          <p:nvPr/>
        </p:nvSpPr>
        <p:spPr>
          <a:xfrm>
            <a:off x="4213288" y="484127"/>
            <a:ext cx="6903891" cy="6236617"/>
          </a:xfrm>
          <a:prstGeom prst="donut">
            <a:avLst>
              <a:gd name="adj" fmla="val 2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A5F7E9-4784-4166-B9A9-EE3F02F1B9E3}"/>
              </a:ext>
            </a:extLst>
          </p:cNvPr>
          <p:cNvSpPr/>
          <p:nvPr/>
        </p:nvSpPr>
        <p:spPr>
          <a:xfrm>
            <a:off x="-234175" y="505098"/>
            <a:ext cx="4301078" cy="46939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3BAB37D-CD97-464A-9430-16CC3292EE5B}"/>
              </a:ext>
            </a:extLst>
          </p:cNvPr>
          <p:cNvSpPr/>
          <p:nvPr/>
        </p:nvSpPr>
        <p:spPr>
          <a:xfrm rot="2459900">
            <a:off x="7749831" y="5377967"/>
            <a:ext cx="584908" cy="1049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946C33-E44E-4635-9FAA-1B36E4F6DFD6}"/>
              </a:ext>
            </a:extLst>
          </p:cNvPr>
          <p:cNvSpPr/>
          <p:nvPr/>
        </p:nvSpPr>
        <p:spPr>
          <a:xfrm rot="2459900">
            <a:off x="7902231" y="5530367"/>
            <a:ext cx="584908" cy="1049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48EAA0D-EC1B-464B-8177-F4C61B0D76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36" t="11717" r="8148" b="12562"/>
          <a:stretch/>
        </p:blipFill>
        <p:spPr>
          <a:xfrm>
            <a:off x="365183" y="305225"/>
            <a:ext cx="4966311" cy="21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34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7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9FB2D25-0393-4D11-8CB7-581AF510E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70513">
            <a:off x="1940866" y="4272991"/>
            <a:ext cx="2554445" cy="177409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70A45A8-03D6-4F40-9213-99846DB50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0471" y="717986"/>
            <a:ext cx="4988955" cy="562995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E2D1C19-E813-4F0D-AADE-BF619D984E4A}"/>
              </a:ext>
            </a:extLst>
          </p:cNvPr>
          <p:cNvSpPr/>
          <p:nvPr/>
        </p:nvSpPr>
        <p:spPr>
          <a:xfrm rot="1889077">
            <a:off x="6685458" y="3258986"/>
            <a:ext cx="1446481" cy="465956"/>
          </a:xfrm>
          <a:prstGeom prst="ellipse">
            <a:avLst/>
          </a:prstGeom>
          <a:solidFill>
            <a:srgbClr val="FFC1CD"/>
          </a:solidFill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new th vless">
            <a:hlinkClick r:id="" action="ppaction://media"/>
            <a:extLst>
              <a:ext uri="{FF2B5EF4-FFF2-40B4-BE49-F238E27FC236}">
                <a16:creationId xmlns:a16="http://schemas.microsoft.com/office/drawing/2014/main" id="{77D01130-A663-405E-B2A0-2C21724718B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64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06888" y="6144736"/>
            <a:ext cx="406400" cy="406400"/>
          </a:xfrm>
          <a:prstGeom prst="rect">
            <a:avLst/>
          </a:prstGeom>
        </p:spPr>
      </p:pic>
      <p:sp>
        <p:nvSpPr>
          <p:cNvPr id="16" name="Not Equal 15">
            <a:extLst>
              <a:ext uri="{FF2B5EF4-FFF2-40B4-BE49-F238E27FC236}">
                <a16:creationId xmlns:a16="http://schemas.microsoft.com/office/drawing/2014/main" id="{BEBD7926-2BA5-49DF-B495-C905E386B524}"/>
              </a:ext>
            </a:extLst>
          </p:cNvPr>
          <p:cNvSpPr/>
          <p:nvPr/>
        </p:nvSpPr>
        <p:spPr>
          <a:xfrm>
            <a:off x="296091" y="6235337"/>
            <a:ext cx="653143" cy="485407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702460-4FD7-482F-A2AA-D6D2FC4651B1}"/>
              </a:ext>
            </a:extLst>
          </p:cNvPr>
          <p:cNvSpPr/>
          <p:nvPr/>
        </p:nvSpPr>
        <p:spPr>
          <a:xfrm>
            <a:off x="10603193" y="5096139"/>
            <a:ext cx="2006252" cy="20971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3958C893-36E0-4290-A439-4864D0E08B00}"/>
              </a:ext>
            </a:extLst>
          </p:cNvPr>
          <p:cNvSpPr/>
          <p:nvPr/>
        </p:nvSpPr>
        <p:spPr>
          <a:xfrm>
            <a:off x="7857040" y="2930338"/>
            <a:ext cx="1955742" cy="450966"/>
          </a:xfrm>
          <a:prstGeom prst="cloudCallout">
            <a:avLst>
              <a:gd name="adj1" fmla="val 90036"/>
              <a:gd name="adj2" fmla="val -13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/>
                </a:solidFill>
              </a:rPr>
              <a:t>AIR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3BAB37D-CD97-464A-9430-16CC3292EE5B}"/>
              </a:ext>
            </a:extLst>
          </p:cNvPr>
          <p:cNvSpPr/>
          <p:nvPr/>
        </p:nvSpPr>
        <p:spPr>
          <a:xfrm rot="2459900">
            <a:off x="7749831" y="5377967"/>
            <a:ext cx="584908" cy="1049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9946C33-E44E-4635-9FAA-1B36E4F6DFD6}"/>
              </a:ext>
            </a:extLst>
          </p:cNvPr>
          <p:cNvSpPr/>
          <p:nvPr/>
        </p:nvSpPr>
        <p:spPr>
          <a:xfrm rot="2459900">
            <a:off x="7902231" y="5530367"/>
            <a:ext cx="584908" cy="10493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48EAA0D-EC1B-464B-8177-F4C61B0D76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36" t="11717" r="8148" b="12562"/>
          <a:stretch/>
        </p:blipFill>
        <p:spPr>
          <a:xfrm>
            <a:off x="365183" y="305225"/>
            <a:ext cx="4966311" cy="2117558"/>
          </a:xfrm>
          <a:prstGeom prst="rect">
            <a:avLst/>
          </a:prstGeom>
        </p:spPr>
      </p:pic>
      <p:sp>
        <p:nvSpPr>
          <p:cNvPr id="22" name="Thought Bubble: Cloud 21">
            <a:extLst>
              <a:ext uri="{FF2B5EF4-FFF2-40B4-BE49-F238E27FC236}">
                <a16:creationId xmlns:a16="http://schemas.microsoft.com/office/drawing/2014/main" id="{8E516E1A-B820-4636-A15F-AB0DEA391A3C}"/>
              </a:ext>
            </a:extLst>
          </p:cNvPr>
          <p:cNvSpPr/>
          <p:nvPr/>
        </p:nvSpPr>
        <p:spPr>
          <a:xfrm>
            <a:off x="9361700" y="2930338"/>
            <a:ext cx="1955742" cy="450966"/>
          </a:xfrm>
          <a:prstGeom prst="cloudCallout">
            <a:avLst>
              <a:gd name="adj1" fmla="val 90036"/>
              <a:gd name="adj2" fmla="val -13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/>
                </a:solidFill>
              </a:rPr>
              <a:t>AIR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0BB5BD-1D29-484E-97B1-B6555C423DBB}"/>
              </a:ext>
            </a:extLst>
          </p:cNvPr>
          <p:cNvSpPr/>
          <p:nvPr/>
        </p:nvSpPr>
        <p:spPr>
          <a:xfrm>
            <a:off x="7530872" y="1468394"/>
            <a:ext cx="4301078" cy="51999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Left 20">
            <a:extLst>
              <a:ext uri="{FF2B5EF4-FFF2-40B4-BE49-F238E27FC236}">
                <a16:creationId xmlns:a16="http://schemas.microsoft.com/office/drawing/2014/main" id="{C37BB111-7FBC-4DC1-930D-153DEA42C1B3}"/>
              </a:ext>
            </a:extLst>
          </p:cNvPr>
          <p:cNvSpPr/>
          <p:nvPr/>
        </p:nvSpPr>
        <p:spPr>
          <a:xfrm>
            <a:off x="7109252" y="2789235"/>
            <a:ext cx="3568047" cy="471452"/>
          </a:xfrm>
          <a:prstGeom prst="leftArrow">
            <a:avLst>
              <a:gd name="adj1" fmla="val 486"/>
              <a:gd name="adj2" fmla="val 45316"/>
            </a:avLst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AIR MUST BLOW THROUGH THE GAP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3DDECA-AC36-4CF6-9204-337D294D1E75}"/>
              </a:ext>
            </a:extLst>
          </p:cNvPr>
          <p:cNvSpPr/>
          <p:nvPr/>
        </p:nvSpPr>
        <p:spPr>
          <a:xfrm>
            <a:off x="11606319" y="2852058"/>
            <a:ext cx="585681" cy="430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A5F7E9-4784-4166-B9A9-EE3F02F1B9E3}"/>
              </a:ext>
            </a:extLst>
          </p:cNvPr>
          <p:cNvSpPr/>
          <p:nvPr/>
        </p:nvSpPr>
        <p:spPr>
          <a:xfrm>
            <a:off x="-234176" y="2300438"/>
            <a:ext cx="4652172" cy="217530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0ED23632-3DF0-486B-BF0A-CE7F55D1AAB6}"/>
              </a:ext>
            </a:extLst>
          </p:cNvPr>
          <p:cNvSpPr/>
          <p:nvPr/>
        </p:nvSpPr>
        <p:spPr>
          <a:xfrm>
            <a:off x="4213288" y="484127"/>
            <a:ext cx="6903891" cy="6236617"/>
          </a:xfrm>
          <a:prstGeom prst="donut">
            <a:avLst>
              <a:gd name="adj" fmla="val 2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13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grpId="1" nodeType="click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7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3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7" grpId="0" animBg="1"/>
      <p:bldP spid="11" grpId="0" animBg="1"/>
      <p:bldP spid="22" grpId="0" animBg="1"/>
      <p:bldP spid="21" grpId="0" animBg="1"/>
      <p:bldP spid="2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370A45A8-03D6-4F40-9213-99846DB50D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471" y="717986"/>
            <a:ext cx="4988955" cy="562995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0E2D1C19-E813-4F0D-AADE-BF619D984E4A}"/>
              </a:ext>
            </a:extLst>
          </p:cNvPr>
          <p:cNvSpPr/>
          <p:nvPr/>
        </p:nvSpPr>
        <p:spPr>
          <a:xfrm rot="1889077">
            <a:off x="6685458" y="3258986"/>
            <a:ext cx="1446481" cy="465956"/>
          </a:xfrm>
          <a:prstGeom prst="ellipse">
            <a:avLst/>
          </a:prstGeom>
          <a:solidFill>
            <a:srgbClr val="FFC1CD"/>
          </a:solidFill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new th vless">
            <a:hlinkClick r:id="" action="ppaction://media"/>
            <a:extLst>
              <a:ext uri="{FF2B5EF4-FFF2-40B4-BE49-F238E27FC236}">
                <a16:creationId xmlns:a16="http://schemas.microsoft.com/office/drawing/2014/main" id="{77D01130-A663-405E-B2A0-2C21724718B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56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06888" y="6144736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FB2D25-0393-4D11-8CB7-581AF510EC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0513">
            <a:off x="1940866" y="4272991"/>
            <a:ext cx="2554445" cy="1774090"/>
          </a:xfrm>
          <a:prstGeom prst="rect">
            <a:avLst/>
          </a:prstGeom>
        </p:spPr>
      </p:pic>
      <p:sp>
        <p:nvSpPr>
          <p:cNvPr id="16" name="Not Equal 15">
            <a:extLst>
              <a:ext uri="{FF2B5EF4-FFF2-40B4-BE49-F238E27FC236}">
                <a16:creationId xmlns:a16="http://schemas.microsoft.com/office/drawing/2014/main" id="{BEBD7926-2BA5-49DF-B495-C905E386B524}"/>
              </a:ext>
            </a:extLst>
          </p:cNvPr>
          <p:cNvSpPr/>
          <p:nvPr/>
        </p:nvSpPr>
        <p:spPr>
          <a:xfrm>
            <a:off x="296091" y="6235337"/>
            <a:ext cx="653143" cy="485407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6702460-4FD7-482F-A2AA-D6D2FC4651B1}"/>
              </a:ext>
            </a:extLst>
          </p:cNvPr>
          <p:cNvSpPr/>
          <p:nvPr/>
        </p:nvSpPr>
        <p:spPr>
          <a:xfrm>
            <a:off x="10603193" y="5096139"/>
            <a:ext cx="2006252" cy="209719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3958C893-36E0-4290-A439-4864D0E08B00}"/>
              </a:ext>
            </a:extLst>
          </p:cNvPr>
          <p:cNvSpPr/>
          <p:nvPr/>
        </p:nvSpPr>
        <p:spPr>
          <a:xfrm>
            <a:off x="7857040" y="2930338"/>
            <a:ext cx="1955742" cy="450966"/>
          </a:xfrm>
          <a:prstGeom prst="cloudCallout">
            <a:avLst>
              <a:gd name="adj1" fmla="val 90036"/>
              <a:gd name="adj2" fmla="val -1356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/>
                </a:solidFill>
              </a:rPr>
              <a:t>AIR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00BB5BD-1D29-484E-97B1-B6555C423DBB}"/>
              </a:ext>
            </a:extLst>
          </p:cNvPr>
          <p:cNvSpPr/>
          <p:nvPr/>
        </p:nvSpPr>
        <p:spPr>
          <a:xfrm>
            <a:off x="7562234" y="1278088"/>
            <a:ext cx="4301078" cy="519995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Circle: Hollow 13">
            <a:extLst>
              <a:ext uri="{FF2B5EF4-FFF2-40B4-BE49-F238E27FC236}">
                <a16:creationId xmlns:a16="http://schemas.microsoft.com/office/drawing/2014/main" id="{0ED23632-3DF0-486B-BF0A-CE7F55D1AAB6}"/>
              </a:ext>
            </a:extLst>
          </p:cNvPr>
          <p:cNvSpPr/>
          <p:nvPr/>
        </p:nvSpPr>
        <p:spPr>
          <a:xfrm>
            <a:off x="4213288" y="484127"/>
            <a:ext cx="6903891" cy="6236617"/>
          </a:xfrm>
          <a:prstGeom prst="donut">
            <a:avLst>
              <a:gd name="adj" fmla="val 27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9A5F7E9-4784-4166-B9A9-EE3F02F1B9E3}"/>
              </a:ext>
            </a:extLst>
          </p:cNvPr>
          <p:cNvSpPr/>
          <p:nvPr/>
        </p:nvSpPr>
        <p:spPr>
          <a:xfrm>
            <a:off x="-234175" y="505098"/>
            <a:ext cx="4301078" cy="469392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Callout: Left Arrow 20">
            <a:extLst>
              <a:ext uri="{FF2B5EF4-FFF2-40B4-BE49-F238E27FC236}">
                <a16:creationId xmlns:a16="http://schemas.microsoft.com/office/drawing/2014/main" id="{A55A193C-B6AF-4D6E-A4DF-E9FA72DDE1B5}"/>
              </a:ext>
            </a:extLst>
          </p:cNvPr>
          <p:cNvSpPr/>
          <p:nvPr/>
        </p:nvSpPr>
        <p:spPr>
          <a:xfrm rot="978570">
            <a:off x="7456506" y="3704191"/>
            <a:ext cx="4186716" cy="1030159"/>
          </a:xfrm>
          <a:prstGeom prst="leftArrowCallout">
            <a:avLst/>
          </a:prstGeom>
          <a:solidFill>
            <a:srgbClr val="4472C4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YOUR TONGUE</a:t>
            </a:r>
          </a:p>
        </p:txBody>
      </p:sp>
      <p:sp>
        <p:nvSpPr>
          <p:cNvPr id="22" name="Callout: Right Arrow 21">
            <a:extLst>
              <a:ext uri="{FF2B5EF4-FFF2-40B4-BE49-F238E27FC236}">
                <a16:creationId xmlns:a16="http://schemas.microsoft.com/office/drawing/2014/main" id="{67453C28-FEF7-489F-8C3E-734DA2660AEC}"/>
              </a:ext>
            </a:extLst>
          </p:cNvPr>
          <p:cNvSpPr/>
          <p:nvPr/>
        </p:nvSpPr>
        <p:spPr>
          <a:xfrm rot="21156888" flipH="1">
            <a:off x="6885130" y="2159831"/>
            <a:ext cx="4788372" cy="1055468"/>
          </a:xfrm>
          <a:prstGeom prst="rightArrowCallout">
            <a:avLst>
              <a:gd name="adj1" fmla="val 17945"/>
              <a:gd name="adj2" fmla="val 16790"/>
              <a:gd name="adj3" fmla="val 25000"/>
              <a:gd name="adj4" fmla="val 64977"/>
            </a:avLst>
          </a:prstGeom>
          <a:solidFill>
            <a:srgbClr val="4472C4"/>
          </a:solidFill>
          <a:ln w="285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MUST TOUCH THE BACK OF YOUR TOP TEETH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5813E64-1198-4A86-B4E7-66B1FF1432B4}"/>
              </a:ext>
            </a:extLst>
          </p:cNvPr>
          <p:cNvSpPr/>
          <p:nvPr/>
        </p:nvSpPr>
        <p:spPr>
          <a:xfrm rot="1691584">
            <a:off x="7854359" y="5332169"/>
            <a:ext cx="336884" cy="109649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EBEB57-7DB1-4F50-A866-ED89952D2D5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036" t="11717" r="8148" b="12562"/>
          <a:stretch/>
        </p:blipFill>
        <p:spPr>
          <a:xfrm>
            <a:off x="365183" y="305225"/>
            <a:ext cx="4966311" cy="211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69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7" grpId="0" animBg="1"/>
      <p:bldP spid="16" grpId="0" animBg="1"/>
      <p:bldP spid="11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15B069-136C-411C-8349-A11791A488A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31" t="14304" r="14402" b="16967"/>
          <a:stretch/>
        </p:blipFill>
        <p:spPr>
          <a:xfrm>
            <a:off x="6718432" y="1031030"/>
            <a:ext cx="4840356" cy="3179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0EF40E-EBA5-4848-A936-19B302317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1360">
            <a:off x="7847823" y="2525226"/>
            <a:ext cx="2019490" cy="419905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innerShdw blurRad="228600">
              <a:prstClr val="black"/>
            </a:innerShdw>
          </a:effectLst>
        </p:spPr>
      </p:pic>
      <p:pic>
        <p:nvPicPr>
          <p:cNvPr id="9" name="thz2">
            <a:hlinkClick r:id="" action="ppaction://media"/>
            <a:extLst>
              <a:ext uri="{FF2B5EF4-FFF2-40B4-BE49-F238E27FC236}">
                <a16:creationId xmlns:a16="http://schemas.microsoft.com/office/drawing/2014/main" id="{B5D507A9-87CC-4184-89FE-2FDC32CEB70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068.5419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8267" y="6178510"/>
            <a:ext cx="406400" cy="40640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863211-51E9-4F7C-9DB2-A8485AC68E50}"/>
              </a:ext>
            </a:extLst>
          </p:cNvPr>
          <p:cNvSpPr/>
          <p:nvPr/>
        </p:nvSpPr>
        <p:spPr>
          <a:xfrm>
            <a:off x="2286696" y="2273622"/>
            <a:ext cx="5053264" cy="808522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ysClr val="windowText" lastClr="000000"/>
                </a:solidFill>
              </a:rPr>
              <a:t>AIR ONLY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EEB94B-757A-49D0-9997-DF699CFD2FAB}"/>
              </a:ext>
            </a:extLst>
          </p:cNvPr>
          <p:cNvSpPr txBox="1"/>
          <p:nvPr/>
        </p:nvSpPr>
        <p:spPr>
          <a:xfrm>
            <a:off x="2649474" y="3904937"/>
            <a:ext cx="6959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THE VOICELESS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80ADD-71BF-46F7-844D-BFABCC6E6C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4668816" y="5105266"/>
            <a:ext cx="289025" cy="390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D4FD08-3340-44D4-9FAE-DC8C0F27C1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6548947" y="5105266"/>
            <a:ext cx="338971" cy="3901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534F8E-AE7D-4A1A-8B1B-47FB4B4259BD}"/>
              </a:ext>
            </a:extLst>
          </p:cNvPr>
          <p:cNvSpPr/>
          <p:nvPr/>
        </p:nvSpPr>
        <p:spPr>
          <a:xfrm>
            <a:off x="4564136" y="4653229"/>
            <a:ext cx="24808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b="1" dirty="0" err="1">
                <a:ln w="38100">
                  <a:solidFill>
                    <a:sysClr val="windowText" lastClr="000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th</a:t>
            </a:r>
            <a:endParaRPr lang="en-GB" sz="15000" b="1" dirty="0">
              <a:ln w="38100">
                <a:solidFill>
                  <a:sysClr val="windowText" lastClr="000000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Not Equal 6">
            <a:extLst>
              <a:ext uri="{FF2B5EF4-FFF2-40B4-BE49-F238E27FC236}">
                <a16:creationId xmlns:a16="http://schemas.microsoft.com/office/drawing/2014/main" id="{8D63B909-7062-4F11-91AB-A177DE6037A1}"/>
              </a:ext>
            </a:extLst>
          </p:cNvPr>
          <p:cNvSpPr/>
          <p:nvPr/>
        </p:nvSpPr>
        <p:spPr>
          <a:xfrm>
            <a:off x="192505" y="6275672"/>
            <a:ext cx="943276" cy="481263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5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8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  <p:bldP spid="3" grpId="0"/>
      <p:bldP spid="11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EEB94B-757A-49D0-9997-DF699CFD2FAB}"/>
              </a:ext>
            </a:extLst>
          </p:cNvPr>
          <p:cNvSpPr txBox="1"/>
          <p:nvPr/>
        </p:nvSpPr>
        <p:spPr>
          <a:xfrm>
            <a:off x="2325010" y="4003158"/>
            <a:ext cx="6959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/>
              <a:t>THE VOICELESS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15B069-136C-411C-8349-A11791A488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1" t="14304" r="14402" b="16967"/>
          <a:stretch/>
        </p:blipFill>
        <p:spPr>
          <a:xfrm>
            <a:off x="6544511" y="972151"/>
            <a:ext cx="4840356" cy="3179135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863211-51E9-4F7C-9DB2-A8485AC68E50}"/>
              </a:ext>
            </a:extLst>
          </p:cNvPr>
          <p:cNvSpPr/>
          <p:nvPr/>
        </p:nvSpPr>
        <p:spPr>
          <a:xfrm>
            <a:off x="3061564" y="2348437"/>
            <a:ext cx="5053264" cy="808522"/>
          </a:xfrm>
          <a:prstGeom prst="cloud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ysClr val="windowText" lastClr="000000"/>
                </a:solidFill>
              </a:rPr>
              <a:t>AIR ONLY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580ADD-71BF-46F7-844D-BFABCC6E6C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668816" y="5105266"/>
            <a:ext cx="289025" cy="3901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D4FD08-3340-44D4-9FAE-DC8C0F27C1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548947" y="5105266"/>
            <a:ext cx="338971" cy="3901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534F8E-AE7D-4A1A-8B1B-47FB4B4259BD}"/>
              </a:ext>
            </a:extLst>
          </p:cNvPr>
          <p:cNvSpPr/>
          <p:nvPr/>
        </p:nvSpPr>
        <p:spPr>
          <a:xfrm>
            <a:off x="4564136" y="4653229"/>
            <a:ext cx="248081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5000" b="1" dirty="0" err="1">
                <a:ln w="38100">
                  <a:solidFill>
                    <a:sysClr val="windowText" lastClr="000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th</a:t>
            </a:r>
            <a:endParaRPr lang="en-GB" sz="15000" b="1" dirty="0">
              <a:ln w="38100">
                <a:solidFill>
                  <a:sysClr val="windowText" lastClr="000000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Not Equal 8">
            <a:extLst>
              <a:ext uri="{FF2B5EF4-FFF2-40B4-BE49-F238E27FC236}">
                <a16:creationId xmlns:a16="http://schemas.microsoft.com/office/drawing/2014/main" id="{91CE1A3F-DD56-428A-9C77-28052800D9B3}"/>
              </a:ext>
            </a:extLst>
          </p:cNvPr>
          <p:cNvSpPr/>
          <p:nvPr/>
        </p:nvSpPr>
        <p:spPr>
          <a:xfrm>
            <a:off x="498764" y="5495444"/>
            <a:ext cx="711200" cy="517429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0EF40E-EBA5-4848-A936-19B302317C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5812">
            <a:off x="7894699" y="2532191"/>
            <a:ext cx="2019490" cy="383727"/>
          </a:xfrm>
          <a:prstGeom prst="rect">
            <a:avLst/>
          </a:prstGeom>
          <a:effectLst>
            <a:glow rad="38100">
              <a:schemeClr val="accent1">
                <a:alpha val="40000"/>
              </a:schemeClr>
            </a:glow>
            <a:innerShdw blurRad="190500">
              <a:prstClr val="black"/>
            </a:innerShdw>
            <a:reflection blurRad="6350" stA="52000" endA="300" endPos="35000" dir="5400000" sy="-100000" algn="bl" rotWithShape="0"/>
          </a:effectLst>
        </p:spPr>
      </p:pic>
      <p:sp>
        <p:nvSpPr>
          <p:cNvPr id="10" name="Callout: Down Arrow 9">
            <a:extLst>
              <a:ext uri="{FF2B5EF4-FFF2-40B4-BE49-F238E27FC236}">
                <a16:creationId xmlns:a16="http://schemas.microsoft.com/office/drawing/2014/main" id="{027781D8-502C-4E32-8001-F195B24F01A5}"/>
              </a:ext>
            </a:extLst>
          </p:cNvPr>
          <p:cNvSpPr/>
          <p:nvPr/>
        </p:nvSpPr>
        <p:spPr>
          <a:xfrm>
            <a:off x="6983344" y="498038"/>
            <a:ext cx="3779089" cy="2047786"/>
          </a:xfrm>
          <a:prstGeom prst="downArrowCallout">
            <a:avLst>
              <a:gd name="adj1" fmla="val 14135"/>
              <a:gd name="adj2" fmla="val 16383"/>
              <a:gd name="adj3" fmla="val 16210"/>
              <a:gd name="adj4" fmla="val 42539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MUST TOUCH THE BACK OF YOUR TOP TEETH</a:t>
            </a:r>
          </a:p>
        </p:txBody>
      </p:sp>
      <p:sp>
        <p:nvSpPr>
          <p:cNvPr id="7" name="Callout: Up Arrow 6">
            <a:extLst>
              <a:ext uri="{FF2B5EF4-FFF2-40B4-BE49-F238E27FC236}">
                <a16:creationId xmlns:a16="http://schemas.microsoft.com/office/drawing/2014/main" id="{083A193B-2F73-4900-8D8C-77FB51CF44FD}"/>
              </a:ext>
            </a:extLst>
          </p:cNvPr>
          <p:cNvSpPr/>
          <p:nvPr/>
        </p:nvSpPr>
        <p:spPr>
          <a:xfrm rot="20303830">
            <a:off x="8985806" y="2751249"/>
            <a:ext cx="2156059" cy="2157924"/>
          </a:xfrm>
          <a:prstGeom prst="upArrowCallout">
            <a:avLst>
              <a:gd name="adj1" fmla="val 13176"/>
              <a:gd name="adj2" fmla="val 15086"/>
              <a:gd name="adj3" fmla="val 25000"/>
              <a:gd name="adj4" fmla="val 3844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YOUR TONGUE</a:t>
            </a:r>
          </a:p>
        </p:txBody>
      </p:sp>
    </p:spTree>
    <p:extLst>
      <p:ext uri="{BB962C8B-B14F-4D97-AF65-F5344CB8AC3E}">
        <p14:creationId xmlns:p14="http://schemas.microsoft.com/office/powerpoint/2010/main" val="53567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FBEE46-9B0B-46F8-93CF-8538B30D925D}"/>
              </a:ext>
            </a:extLst>
          </p:cNvPr>
          <p:cNvSpPr txBox="1"/>
          <p:nvPr/>
        </p:nvSpPr>
        <p:spPr>
          <a:xfrm>
            <a:off x="757382" y="1459345"/>
            <a:ext cx="11018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 </a:t>
            </a:r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TH</a:t>
            </a:r>
            <a:r>
              <a:rPr lang="en-GB" sz="4000" b="1" dirty="0"/>
              <a:t>ANKS FOR </a:t>
            </a:r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A5A5A5">
                    <a:lumMod val="60000"/>
                    <a:lumOff val="40000"/>
                  </a:srgbClr>
                </a:solidFill>
              </a:rPr>
              <a:t>TH</a:t>
            </a:r>
            <a:r>
              <a:rPr lang="en-GB" sz="4000" b="1" dirty="0"/>
              <a:t>ERAPY!  I </a:t>
            </a:r>
            <a:r>
              <a:rPr lang="en-GB" sz="4800" b="1" dirty="0">
                <a:ln w="28575">
                  <a:solidFill>
                    <a:sysClr val="windowText" lastClr="000000"/>
                  </a:solidFill>
                </a:ln>
                <a:solidFill>
                  <a:srgbClr val="A5A5A5">
                    <a:lumMod val="60000"/>
                    <a:lumOff val="40000"/>
                  </a:srgbClr>
                </a:solidFill>
              </a:rPr>
              <a:t>TH</a:t>
            </a:r>
            <a:r>
              <a:rPr lang="en-GB" sz="4000" b="1" dirty="0"/>
              <a:t>INK IT WAS HELPFUL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56600A-5AB5-48D4-9F87-E4D01F53B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13" y="2121177"/>
            <a:ext cx="6895174" cy="320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8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72B285F-08B3-4FA6-89C3-9EAB568B1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6144" y="255811"/>
            <a:ext cx="4163929" cy="1072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91DC0-373A-4736-B261-CF2BCEE6C5AF}"/>
              </a:ext>
            </a:extLst>
          </p:cNvPr>
          <p:cNvSpPr txBox="1"/>
          <p:nvPr/>
        </p:nvSpPr>
        <p:spPr>
          <a:xfrm>
            <a:off x="1200727" y="1663453"/>
            <a:ext cx="10344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TH</a:t>
            </a:r>
            <a:r>
              <a:rPr lang="en-GB" sz="3600" b="1" dirty="0"/>
              <a:t>ANKS VERY MUCH FOR YOUR KIND </a:t>
            </a:r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OUGHTS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E7DA40-9EE5-4672-9456-65AF9A381956}"/>
              </a:ext>
            </a:extLst>
          </p:cNvPr>
          <p:cNvSpPr txBox="1"/>
          <p:nvPr/>
        </p:nvSpPr>
        <p:spPr>
          <a:xfrm>
            <a:off x="235525" y="5103090"/>
            <a:ext cx="118317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INKING</a:t>
            </a:r>
            <a:r>
              <a:rPr lang="en-GB" sz="3200" b="1" dirty="0"/>
              <a:t> </a:t>
            </a:r>
            <a:r>
              <a:rPr lang="en-GB" sz="3600" b="1" dirty="0"/>
              <a:t>SOMETHING </a:t>
            </a:r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ROUGH </a:t>
            </a:r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OUGHTFULLY </a:t>
            </a:r>
          </a:p>
          <a:p>
            <a:pPr algn="ctr"/>
            <a:r>
              <a:rPr lang="en-GB" sz="3600" b="1" dirty="0"/>
              <a:t>CAN BE HEAL</a:t>
            </a:r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Y!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9CC58B-9068-4CF0-88EB-179C0A77E395}"/>
              </a:ext>
            </a:extLst>
          </p:cNvPr>
          <p:cNvSpPr txBox="1"/>
          <p:nvPr/>
        </p:nvSpPr>
        <p:spPr>
          <a:xfrm>
            <a:off x="-9238" y="3044717"/>
            <a:ext cx="123213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AFTER </a:t>
            </a:r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REE </a:t>
            </a:r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UNDERCLAPS </a:t>
            </a:r>
          </a:p>
          <a:p>
            <a:pPr algn="ctr"/>
            <a:r>
              <a:rPr lang="en-GB" sz="3600" b="1" dirty="0"/>
              <a:t>EVERY</a:t>
            </a:r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ING WAS CANCELLED EVEN OUR MARA</a:t>
            </a:r>
            <a:r>
              <a:rPr lang="en-GB" sz="4400" b="1" dirty="0">
                <a:ln w="19050">
                  <a:solidFill>
                    <a:sysClr val="windowText" lastClr="000000"/>
                  </a:solidFill>
                </a:ln>
                <a:solidFill>
                  <a:srgbClr val="E7E6E6">
                    <a:lumMod val="75000"/>
                  </a:srgbClr>
                </a:solidFill>
              </a:rPr>
              <a:t>TH</a:t>
            </a:r>
            <a:r>
              <a:rPr lang="en-GB" sz="3600" b="1" dirty="0"/>
              <a:t>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8173CD-575F-42D2-BC4F-9141A5DC09E1}"/>
              </a:ext>
            </a:extLst>
          </p:cNvPr>
          <p:cNvSpPr/>
          <p:nvPr/>
        </p:nvSpPr>
        <p:spPr>
          <a:xfrm>
            <a:off x="6460775" y="405299"/>
            <a:ext cx="23079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ln w="19050">
                  <a:solidFill>
                    <a:sysClr val="windowText" lastClr="0000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VOICELESS</a:t>
            </a:r>
            <a:r>
              <a:rPr lang="en-GB" sz="3600" b="1" dirty="0">
                <a:solidFill>
                  <a:prstClr val="black"/>
                </a:solidFill>
              </a:rPr>
              <a:t> 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4F2ABC-B43A-4A8C-8E9F-F630F856CC62}"/>
              </a:ext>
            </a:extLst>
          </p:cNvPr>
          <p:cNvSpPr/>
          <p:nvPr/>
        </p:nvSpPr>
        <p:spPr>
          <a:xfrm>
            <a:off x="8083190" y="-212118"/>
            <a:ext cx="24808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9600" b="1" dirty="0" err="1">
                <a:ln w="38100">
                  <a:solidFill>
                    <a:sysClr val="windowText" lastClr="000000"/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</a:rPr>
              <a:t>th</a:t>
            </a:r>
            <a:endParaRPr lang="en-GB" sz="9600" b="1" dirty="0">
              <a:ln w="38100">
                <a:solidFill>
                  <a:sysClr val="windowText" lastClr="000000"/>
                </a:solidFill>
              </a:ln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th1">
            <a:hlinkClick r:id="" action="ppaction://media"/>
            <a:extLst>
              <a:ext uri="{FF2B5EF4-FFF2-40B4-BE49-F238E27FC236}">
                <a16:creationId xmlns:a16="http://schemas.microsoft.com/office/drawing/2014/main" id="{C0D59088-1A76-4E11-BB04-748368174D5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768.10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6430" y="2432894"/>
            <a:ext cx="406400" cy="406400"/>
          </a:xfrm>
          <a:prstGeom prst="rect">
            <a:avLst/>
          </a:prstGeom>
        </p:spPr>
      </p:pic>
      <p:pic>
        <p:nvPicPr>
          <p:cNvPr id="12" name="th1">
            <a:hlinkClick r:id="" action="ppaction://media"/>
            <a:extLst>
              <a:ext uri="{FF2B5EF4-FFF2-40B4-BE49-F238E27FC236}">
                <a16:creationId xmlns:a16="http://schemas.microsoft.com/office/drawing/2014/main" id="{CC5ACDC2-5BFA-4991-ACE5-99543C2A890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792" end="8904.10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16430" y="4493490"/>
            <a:ext cx="406400" cy="406400"/>
          </a:xfrm>
          <a:prstGeom prst="rect">
            <a:avLst/>
          </a:prstGeom>
        </p:spPr>
      </p:pic>
      <p:pic>
        <p:nvPicPr>
          <p:cNvPr id="13" name="th1">
            <a:hlinkClick r:id="" action="ppaction://media"/>
            <a:extLst>
              <a:ext uri="{FF2B5EF4-FFF2-40B4-BE49-F238E27FC236}">
                <a16:creationId xmlns:a16="http://schemas.microsoft.com/office/drawing/2014/main" id="{562299AB-211C-4A07-B1D6-7EDDBA54563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725" end="900.1088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65514" y="5990496"/>
            <a:ext cx="406400" cy="406400"/>
          </a:xfrm>
          <a:prstGeom prst="rect">
            <a:avLst/>
          </a:prstGeom>
        </p:spPr>
      </p:pic>
      <p:sp>
        <p:nvSpPr>
          <p:cNvPr id="3" name="Not Equal 2">
            <a:extLst>
              <a:ext uri="{FF2B5EF4-FFF2-40B4-BE49-F238E27FC236}">
                <a16:creationId xmlns:a16="http://schemas.microsoft.com/office/drawing/2014/main" id="{121582AC-A59F-4413-A53F-8FEC1E2C5334}"/>
              </a:ext>
            </a:extLst>
          </p:cNvPr>
          <p:cNvSpPr/>
          <p:nvPr/>
        </p:nvSpPr>
        <p:spPr>
          <a:xfrm>
            <a:off x="318782" y="6333688"/>
            <a:ext cx="671119" cy="377505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6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3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638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3673" showWhenStopped="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47959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/>
      <p:bldP spid="8" grpId="0"/>
      <p:bldP spid="10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hought Bubble: Cloud 25">
            <a:extLst>
              <a:ext uri="{FF2B5EF4-FFF2-40B4-BE49-F238E27FC236}">
                <a16:creationId xmlns:a16="http://schemas.microsoft.com/office/drawing/2014/main" id="{9EC1E835-1915-496A-92EE-D78EAA24B23A}"/>
              </a:ext>
            </a:extLst>
          </p:cNvPr>
          <p:cNvSpPr/>
          <p:nvPr/>
        </p:nvSpPr>
        <p:spPr>
          <a:xfrm>
            <a:off x="3657026" y="2145179"/>
            <a:ext cx="2167847" cy="688367"/>
          </a:xfrm>
          <a:prstGeom prst="cloudCallout">
            <a:avLst>
              <a:gd name="adj1" fmla="val 111131"/>
              <a:gd name="adj2" fmla="val -8449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accent5"/>
                </a:solidFill>
              </a:rPr>
              <a:t>AIR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D06DD29-7897-46F0-8588-EA0FAE8137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29" r="14648"/>
          <a:stretch/>
        </p:blipFill>
        <p:spPr>
          <a:xfrm rot="1192135">
            <a:off x="5515276" y="968783"/>
            <a:ext cx="3311090" cy="368840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CF4DB896-EEA5-41E7-9315-34B7082648DA}"/>
              </a:ext>
            </a:extLst>
          </p:cNvPr>
          <p:cNvSpPr/>
          <p:nvPr/>
        </p:nvSpPr>
        <p:spPr>
          <a:xfrm rot="1781151">
            <a:off x="6425137" y="2537303"/>
            <a:ext cx="1446481" cy="465956"/>
          </a:xfrm>
          <a:prstGeom prst="ellipse">
            <a:avLst/>
          </a:prstGeom>
          <a:solidFill>
            <a:srgbClr val="FFC1CD"/>
          </a:solidFill>
          <a:effectLst>
            <a:innerShdw blurRad="292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42552C-9A84-4E93-A7C9-B60F4A65B188}"/>
              </a:ext>
            </a:extLst>
          </p:cNvPr>
          <p:cNvSpPr/>
          <p:nvPr/>
        </p:nvSpPr>
        <p:spPr>
          <a:xfrm>
            <a:off x="8826366" y="4745255"/>
            <a:ext cx="3365634" cy="22619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CAB0A22-00D4-495C-ADEE-B9882ADF129C}"/>
              </a:ext>
            </a:extLst>
          </p:cNvPr>
          <p:cNvSpPr/>
          <p:nvPr/>
        </p:nvSpPr>
        <p:spPr>
          <a:xfrm>
            <a:off x="6921910" y="4689987"/>
            <a:ext cx="137651" cy="766916"/>
          </a:xfrm>
          <a:custGeom>
            <a:avLst/>
            <a:gdLst>
              <a:gd name="connsiteX0" fmla="*/ 137651 w 137651"/>
              <a:gd name="connsiteY0" fmla="*/ 0 h 766916"/>
              <a:gd name="connsiteX1" fmla="*/ 117987 w 137651"/>
              <a:gd name="connsiteY1" fmla="*/ 98323 h 766916"/>
              <a:gd name="connsiteX2" fmla="*/ 98322 w 137651"/>
              <a:gd name="connsiteY2" fmla="*/ 324465 h 766916"/>
              <a:gd name="connsiteX3" fmla="*/ 88490 w 137651"/>
              <a:gd name="connsiteY3" fmla="*/ 353961 h 766916"/>
              <a:gd name="connsiteX4" fmla="*/ 58993 w 137651"/>
              <a:gd name="connsiteY4" fmla="*/ 452284 h 766916"/>
              <a:gd name="connsiteX5" fmla="*/ 49161 w 137651"/>
              <a:gd name="connsiteY5" fmla="*/ 481781 h 766916"/>
              <a:gd name="connsiteX6" fmla="*/ 39329 w 137651"/>
              <a:gd name="connsiteY6" fmla="*/ 570271 h 766916"/>
              <a:gd name="connsiteX7" fmla="*/ 19664 w 137651"/>
              <a:gd name="connsiteY7" fmla="*/ 629265 h 766916"/>
              <a:gd name="connsiteX8" fmla="*/ 9832 w 137651"/>
              <a:gd name="connsiteY8" fmla="*/ 658761 h 766916"/>
              <a:gd name="connsiteX9" fmla="*/ 0 w 137651"/>
              <a:gd name="connsiteY9" fmla="*/ 688258 h 766916"/>
              <a:gd name="connsiteX10" fmla="*/ 0 w 137651"/>
              <a:gd name="connsiteY10" fmla="*/ 766916 h 76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651" h="766916">
                <a:moveTo>
                  <a:pt x="137651" y="0"/>
                </a:moveTo>
                <a:cubicBezTo>
                  <a:pt x="131096" y="32774"/>
                  <a:pt x="120210" y="64974"/>
                  <a:pt x="117987" y="98323"/>
                </a:cubicBezTo>
                <a:cubicBezTo>
                  <a:pt x="114220" y="154836"/>
                  <a:pt x="110072" y="259844"/>
                  <a:pt x="98322" y="324465"/>
                </a:cubicBezTo>
                <a:cubicBezTo>
                  <a:pt x="96468" y="334662"/>
                  <a:pt x="91337" y="343996"/>
                  <a:pt x="88490" y="353961"/>
                </a:cubicBezTo>
                <a:cubicBezTo>
                  <a:pt x="58770" y="457983"/>
                  <a:pt x="105727" y="312082"/>
                  <a:pt x="58993" y="452284"/>
                </a:cubicBezTo>
                <a:lnTo>
                  <a:pt x="49161" y="481781"/>
                </a:lnTo>
                <a:cubicBezTo>
                  <a:pt x="45884" y="511278"/>
                  <a:pt x="45149" y="541169"/>
                  <a:pt x="39329" y="570271"/>
                </a:cubicBezTo>
                <a:cubicBezTo>
                  <a:pt x="35264" y="590597"/>
                  <a:pt x="26219" y="609600"/>
                  <a:pt x="19664" y="629265"/>
                </a:cubicBezTo>
                <a:lnTo>
                  <a:pt x="9832" y="658761"/>
                </a:lnTo>
                <a:cubicBezTo>
                  <a:pt x="6555" y="668593"/>
                  <a:pt x="0" y="677894"/>
                  <a:pt x="0" y="688258"/>
                </a:cubicBezTo>
                <a:lnTo>
                  <a:pt x="0" y="766916"/>
                </a:ln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A46DF73-D255-4F94-960E-440B7DC66C3B}"/>
              </a:ext>
            </a:extLst>
          </p:cNvPr>
          <p:cNvSpPr/>
          <p:nvPr/>
        </p:nvSpPr>
        <p:spPr>
          <a:xfrm rot="1551231">
            <a:off x="7328500" y="4494082"/>
            <a:ext cx="235974" cy="50144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D10B2C-D41F-42EF-9233-DAF364CA4350}"/>
              </a:ext>
            </a:extLst>
          </p:cNvPr>
          <p:cNvSpPr/>
          <p:nvPr/>
        </p:nvSpPr>
        <p:spPr>
          <a:xfrm rot="498486">
            <a:off x="7036810" y="4150126"/>
            <a:ext cx="620464" cy="1635423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4E9B1E-CEA6-4A97-81A4-4B6EA34690B1}"/>
              </a:ext>
            </a:extLst>
          </p:cNvPr>
          <p:cNvSpPr/>
          <p:nvPr/>
        </p:nvSpPr>
        <p:spPr>
          <a:xfrm rot="20922961">
            <a:off x="7095297" y="4139236"/>
            <a:ext cx="223980" cy="595079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673BF41-C073-413D-B119-BC84FDFAB1EC}"/>
              </a:ext>
            </a:extLst>
          </p:cNvPr>
          <p:cNvSpPr/>
          <p:nvPr/>
        </p:nvSpPr>
        <p:spPr>
          <a:xfrm rot="371560">
            <a:off x="6934883" y="5032106"/>
            <a:ext cx="272143" cy="938951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BA6F61B-1B39-40CD-8D63-75FA90A0B10E}"/>
              </a:ext>
            </a:extLst>
          </p:cNvPr>
          <p:cNvSpPr/>
          <p:nvPr/>
        </p:nvSpPr>
        <p:spPr>
          <a:xfrm>
            <a:off x="6838991" y="5462201"/>
            <a:ext cx="1053086" cy="87209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D44B31E-7504-43B0-A6E6-B7BC6F584A26}"/>
              </a:ext>
            </a:extLst>
          </p:cNvPr>
          <p:cNvSpPr/>
          <p:nvPr/>
        </p:nvSpPr>
        <p:spPr>
          <a:xfrm>
            <a:off x="7013843" y="4431330"/>
            <a:ext cx="654515" cy="907985"/>
          </a:xfrm>
          <a:prstGeom prst="ellipse">
            <a:avLst/>
          </a:prstGeom>
          <a:solidFill>
            <a:srgbClr val="FFC1CD"/>
          </a:solidFill>
          <a:ln>
            <a:noFill/>
          </a:ln>
          <a:effectLst>
            <a:innerShdw blurRad="520700">
              <a:prstClr val="black"/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5470A09-373B-4ECE-BE55-8BF4E2332B79}"/>
              </a:ext>
            </a:extLst>
          </p:cNvPr>
          <p:cNvSpPr/>
          <p:nvPr/>
        </p:nvSpPr>
        <p:spPr>
          <a:xfrm rot="2338343">
            <a:off x="6142794" y="1540582"/>
            <a:ext cx="664029" cy="283028"/>
          </a:xfrm>
          <a:prstGeom prst="ellipse">
            <a:avLst/>
          </a:prstGeom>
          <a:solidFill>
            <a:srgbClr val="FFC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52FF586-DAA0-4E0D-BFA9-2AFC9C64BCE6}"/>
              </a:ext>
            </a:extLst>
          </p:cNvPr>
          <p:cNvSpPr/>
          <p:nvPr/>
        </p:nvSpPr>
        <p:spPr>
          <a:xfrm rot="17593939">
            <a:off x="6275451" y="1535903"/>
            <a:ext cx="112256" cy="2923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8241BC7-616B-4390-891B-AD82C7B6A03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28" t="13104" r="11389" b="22985"/>
          <a:stretch/>
        </p:blipFill>
        <p:spPr>
          <a:xfrm flipH="1">
            <a:off x="5097347" y="4134606"/>
            <a:ext cx="2268187" cy="13929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new th vced">
            <a:hlinkClick r:id="" action="ppaction://media"/>
            <a:extLst>
              <a:ext uri="{FF2B5EF4-FFF2-40B4-BE49-F238E27FC236}">
                <a16:creationId xmlns:a16="http://schemas.microsoft.com/office/drawing/2014/main" id="{8C02AFCF-0EB6-41A9-AEDF-824C1DA548B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861.013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29130" y="5705843"/>
            <a:ext cx="406400" cy="40640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0EFB401C-2BA3-42A3-B666-47A829FA600E}"/>
              </a:ext>
            </a:extLst>
          </p:cNvPr>
          <p:cNvSpPr/>
          <p:nvPr/>
        </p:nvSpPr>
        <p:spPr>
          <a:xfrm>
            <a:off x="8147061" y="1345285"/>
            <a:ext cx="864731" cy="124529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5132E66-D05F-471D-8B41-24D442F80D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236" y="164254"/>
            <a:ext cx="4714767" cy="9055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D64FBCE-2DDE-4000-8746-24AF2B3848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3662" y="617013"/>
            <a:ext cx="5541744" cy="5457432"/>
          </a:xfrm>
          <a:prstGeom prst="rect">
            <a:avLst/>
          </a:prstGeom>
        </p:spPr>
      </p:pic>
      <p:sp>
        <p:nvSpPr>
          <p:cNvPr id="3" name="Not Equal 2">
            <a:extLst>
              <a:ext uri="{FF2B5EF4-FFF2-40B4-BE49-F238E27FC236}">
                <a16:creationId xmlns:a16="http://schemas.microsoft.com/office/drawing/2014/main" id="{E92EA08C-B462-4809-A999-33887E92025E}"/>
              </a:ext>
            </a:extLst>
          </p:cNvPr>
          <p:cNvSpPr/>
          <p:nvPr/>
        </p:nvSpPr>
        <p:spPr>
          <a:xfrm>
            <a:off x="-2773" y="6334295"/>
            <a:ext cx="616017" cy="480812"/>
          </a:xfrm>
          <a:prstGeom prst="mathNotEqual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4" name="Star: 32 Points 3">
            <a:extLst>
              <a:ext uri="{FF2B5EF4-FFF2-40B4-BE49-F238E27FC236}">
                <a16:creationId xmlns:a16="http://schemas.microsoft.com/office/drawing/2014/main" id="{EA087EAA-7687-4FAE-8B23-0FE4C4882CC1}"/>
              </a:ext>
            </a:extLst>
          </p:cNvPr>
          <p:cNvSpPr/>
          <p:nvPr/>
        </p:nvSpPr>
        <p:spPr>
          <a:xfrm>
            <a:off x="7654741" y="1298905"/>
            <a:ext cx="4385549" cy="4093647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ln w="28575">
                  <a:solidFill>
                    <a:sysClr val="windowText" lastClr="000000"/>
                  </a:solidFill>
                </a:ln>
                <a:effectLst>
                  <a:glow rad="990600">
                    <a:schemeClr val="accent4">
                      <a:satMod val="175000"/>
                    </a:schemeClr>
                  </a:glow>
                </a:effectLst>
              </a:rPr>
              <a:t>LISTEN AGAIN</a:t>
            </a:r>
          </a:p>
        </p:txBody>
      </p:sp>
    </p:spTree>
    <p:extLst>
      <p:ext uri="{BB962C8B-B14F-4D97-AF65-F5344CB8AC3E}">
        <p14:creationId xmlns:p14="http://schemas.microsoft.com/office/powerpoint/2010/main" val="39720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322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26" grpId="0" animBg="1"/>
      <p:bldP spid="26" grpId="1" animBg="1"/>
      <p:bldP spid="16" grpId="0" animBg="1"/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180</Words>
  <Application>Microsoft Office PowerPoint</Application>
  <PresentationFormat>Widescreen</PresentationFormat>
  <Paragraphs>52</Paragraphs>
  <Slides>17</Slides>
  <Notes>0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97</cp:revision>
  <dcterms:created xsi:type="dcterms:W3CDTF">2017-08-15T10:37:06Z</dcterms:created>
  <dcterms:modified xsi:type="dcterms:W3CDTF">2017-09-06T00:46:02Z</dcterms:modified>
</cp:coreProperties>
</file>