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microsoft.com/office/2015/10/relationships/revisionInfo" Target="revisionInfo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7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1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46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3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7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68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80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69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5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69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29/08/2017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07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1_Office Theme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2017-08-28T17:16:56Z</dcterms:created>
  <dcterms:modified xsi:type="dcterms:W3CDTF">2017-08-29T14:16:20Z</dcterms:modified>
</cp:coreProperties>
</file>