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27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37C91-811A-48A4-909F-D4DFCAF6D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36908F-D5D3-4140-A839-763113B41A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23355-9C44-4602-AF3C-5E1C380DE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1D5D-C794-481A-A146-A9EE0BF3CAC6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07C01-072C-4814-9558-999F875A2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34B7F-5D49-4609-9EC8-B0D11293E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97C4-3343-4EE3-83A1-856CBF8083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742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C1F6E-AD30-4B37-BC51-449503D63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41FDB-8FF9-4D2F-A41B-9E2BB7574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4999C-5D0B-45DC-87E6-88B2578F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1D5D-C794-481A-A146-A9EE0BF3CAC6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D6DBC-7192-4302-B6C6-5D287E0AE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2CE18-51AE-4CBF-BF0C-B2F62323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97C4-3343-4EE3-83A1-856CBF8083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240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5A3EB7-EADA-4A7B-BFCF-C75ACA8258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7264D8-88A6-4E8E-9DC5-28A1FBAB9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1FE71-B7A9-4D2C-ACED-285C02ED4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1D5D-C794-481A-A146-A9EE0BF3CAC6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173DC-33AA-498C-9A51-762FFA397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C38A4-26C1-4496-82D1-76E4C5230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97C4-3343-4EE3-83A1-856CBF8083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512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D2A35-5A03-4FAB-8463-316EF79D3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81DF6-2940-4361-81DC-EA6095112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76ACC-122B-44ED-9C7A-7DFF8C2CE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1D5D-C794-481A-A146-A9EE0BF3CAC6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58DB9-9ED7-4270-9200-E6D08A2AF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10636-8E5F-44EC-94CA-C585A53A7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97C4-3343-4EE3-83A1-856CBF8083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88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64E62-1CE5-44F2-B262-17084E26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59A0D-1147-4736-A390-62DE24631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197DA-B982-4428-91C9-EB02A91A0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1D5D-C794-481A-A146-A9EE0BF3CAC6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4465C-E52F-4843-A6F8-2A6910235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EB06B-8BCB-4A51-9015-01987E6BE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97C4-3343-4EE3-83A1-856CBF8083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5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0F6B-4E44-46E0-B2FE-40EC5E59C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76E51-D766-4C74-966A-8C7C4138B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B4935-F9DE-4B54-BAEB-963F5FBD5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BDD10D-4D2D-4E4C-8872-81E41EC7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1D5D-C794-481A-A146-A9EE0BF3CAC6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46E8B-EE8C-4061-A028-86847B3E0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FC5DF-C4D5-47F6-8AA7-4A82CCF95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97C4-3343-4EE3-83A1-856CBF8083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00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5013A-5615-46AF-946B-C06414FC9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BBA22-6ABF-4713-9A8F-946614DEF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B12A5-E708-4E3F-A040-F09DCE6F2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5CED0-E43C-43E9-A3A8-974DDE9E0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6F23F9-B9CA-4334-92AE-7DE5DD97E2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C03E33-95B5-4C7B-8768-DEB7712EC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1D5D-C794-481A-A146-A9EE0BF3CAC6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A5A864-9402-47FF-ACC7-2F3129D1A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EECCAB-CC7B-426E-B7C4-87CE2C410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97C4-3343-4EE3-83A1-856CBF8083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48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20DA9-97A8-411D-9C33-9062C5BDB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EE48EB-AAF3-4153-8B97-0432C735D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1D5D-C794-481A-A146-A9EE0BF3CAC6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EB941D-9DA9-4C3B-8091-5374E573C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2F7BC-2065-44D7-AC18-5E7FC4007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97C4-3343-4EE3-83A1-856CBF8083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572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9563F-016C-45C1-912C-BFDC7218E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1D5D-C794-481A-A146-A9EE0BF3CAC6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8EB97C-641F-470F-ADF7-B4C788A82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C10CC-877D-40FD-BC71-FF49EF268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97C4-3343-4EE3-83A1-856CBF8083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284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42CDB-9401-4A80-BF77-D5EF021C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63581-0157-4B4B-A073-8D189C33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3BD3FA-0334-41DE-883B-8861157C3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02925-4B7B-436D-893B-700ACD755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1D5D-C794-481A-A146-A9EE0BF3CAC6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17EED8-C378-434B-8D62-3AA5FF81C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F918C-EC1E-448E-9FCA-B72B6D0CB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97C4-3343-4EE3-83A1-856CBF8083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21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F93B8-D515-4B28-AEBB-E1B6B70E2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1E8F26-FB71-4164-977E-A0324FAE6D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F9621B-B29F-4FB2-BD40-6D5DCD9BC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0C0C2-7E79-4E6F-8DF0-67B2A3C6C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1D5D-C794-481A-A146-A9EE0BF3CAC6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3BC19-43F7-4C7C-A1D5-646DDE81D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230FE-E797-466F-9594-FBA31EB1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97C4-3343-4EE3-83A1-856CBF8083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41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D16C2C-F9AA-44BF-8CC5-A5AA0E7F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3EA3C-1177-4C3A-BA9A-9EC49CC90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18F66-7988-4F16-ADCD-4408BBDB20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21D5D-C794-481A-A146-A9EE0BF3CAC6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9ED61-0CAC-4824-8D9F-0A60F7B8AF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DD3D9-66A6-4937-9FA7-B9A6AFEF6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B97C4-3343-4EE3-83A1-856CBF8083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39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XT MELODY REMASTER2">
            <a:hlinkClick r:id="" action="ppaction://media"/>
            <a:extLst>
              <a:ext uri="{FF2B5EF4-FFF2-40B4-BE49-F238E27FC236}">
                <a16:creationId xmlns:a16="http://schemas.microsoft.com/office/drawing/2014/main" id="{657E005D-4E5D-41A2-B267-244E38C53A3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34281"/>
                </p14:media>
              </p:ext>
            </p:extLst>
          </p:nvPr>
        </p:nvPicPr>
        <p:blipFill rotWithShape="1">
          <a:blip r:embed="rId6">
            <a:lum bright="8000" contrast="10000"/>
          </a:blip>
          <a:srcRect l="27934" t="8504" r="32429" b="34586"/>
          <a:stretch/>
        </p:blipFill>
        <p:spPr>
          <a:xfrm>
            <a:off x="7777546" y="2376079"/>
            <a:ext cx="3872670" cy="31379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9122B5-CD38-4190-8FCC-2C2B074ED34B}"/>
              </a:ext>
            </a:extLst>
          </p:cNvPr>
          <p:cNvSpPr txBox="1"/>
          <p:nvPr/>
        </p:nvSpPr>
        <p:spPr>
          <a:xfrm>
            <a:off x="3448866" y="510302"/>
            <a:ext cx="5294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70AD47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CONTEXTS</a:t>
            </a:r>
          </a:p>
        </p:txBody>
      </p:sp>
      <p:pic>
        <p:nvPicPr>
          <p:cNvPr id="3" name="CONTEXT MELODY REMASTER2">
            <a:hlinkClick r:id="" action="ppaction://media"/>
            <a:extLst>
              <a:ext uri="{FF2B5EF4-FFF2-40B4-BE49-F238E27FC236}">
                <a16:creationId xmlns:a16="http://schemas.microsoft.com/office/drawing/2014/main" id="{BCEC9729-AACB-43F7-8D9D-6F7BCDAFF0E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4045"/>
                </p14:media>
              </p:ext>
            </p:extLst>
          </p:nvPr>
        </p:nvPicPr>
        <p:blipFill rotWithShape="1">
          <a:blip r:embed="rId7">
            <a:lum bright="6000" contrast="12000"/>
          </a:blip>
          <a:srcRect l="28660" t="9059" r="32912" b="34031"/>
          <a:stretch/>
        </p:blipFill>
        <p:spPr>
          <a:xfrm>
            <a:off x="765203" y="2361624"/>
            <a:ext cx="3771843" cy="3152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AF4BC9-FFEF-4685-A069-DCF80D25FF49}"/>
              </a:ext>
            </a:extLst>
          </p:cNvPr>
          <p:cNvSpPr/>
          <p:nvPr/>
        </p:nvSpPr>
        <p:spPr>
          <a:xfrm>
            <a:off x="3048000" y="235046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All the aspects which define something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are the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5B9BD5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70AD47"/>
                </a:solidFill>
                <a:effectLst>
                  <a:glow rad="571500">
                    <a:srgbClr val="FFFF00"/>
                  </a:glo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CONTEXT</a:t>
            </a:r>
          </a:p>
        </p:txBody>
      </p:sp>
      <p:pic>
        <p:nvPicPr>
          <p:cNvPr id="5" name="context def">
            <a:hlinkClick r:id="" action="ppaction://media"/>
            <a:extLst>
              <a:ext uri="{FF2B5EF4-FFF2-40B4-BE49-F238E27FC236}">
                <a16:creationId xmlns:a16="http://schemas.microsoft.com/office/drawing/2014/main" id="{18BEC918-DC5B-4CD8-B778-967638FDF65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51125" y="123442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6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36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34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4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audio>
              <p:cMediaNode vol="47561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100000">
                <p:cTn id="48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</Words>
  <Application>Microsoft Office PowerPoint</Application>
  <PresentationFormat>Widescreen</PresentationFormat>
  <Paragraphs>5</Paragraphs>
  <Slides>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2</cp:revision>
  <dcterms:created xsi:type="dcterms:W3CDTF">2020-03-11T18:29:53Z</dcterms:created>
  <dcterms:modified xsi:type="dcterms:W3CDTF">2020-03-11T18:50:13Z</dcterms:modified>
</cp:coreProperties>
</file>