
<file path=[Content_Types].xml><?xml version="1.0" encoding="utf-8"?>
<Types xmlns="http://schemas.openxmlformats.org/package/2006/content-types">
  <Default Extension="gif" ContentType="image/gif"/>
  <Default Extension="gif&amp;ehk=" ContentType="image/gif"/>
  <Default Extension="jpeg" ContentType="image/jpeg"/>
  <Default Extension="jpg" ContentType="image/jpeg"/>
  <Default Extension="jpg&amp;ehk=Jrxsd7g67VjsC7VJwwndWg&amp;r=0&amp;pid=OfficeInsert" ContentType="image/jpeg"/>
  <Default Extension="jpg&amp;ehk=QXdVEbbFLLLrMrSbytvLMQ&amp;r=0&amp;pid=OfficeInsert" ContentType="image/jpeg"/>
  <Default Extension="jpg&amp;ehk=VNRH5yeNHA6zRgEVCzRzbA&amp;pid=OfficeInsert" ContentType="image/jpeg"/>
  <Default Extension="jpg&amp;ehk=Y6IFqb8D" ContentType="image/jpeg"/>
  <Default Extension="m4a" ContentType="audio/mp4"/>
  <Default Extension="m4v" ContentType="video/unknown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  <p:sldMasterId id="2147483948" r:id="rId2"/>
    <p:sldMasterId id="2147483960" r:id="rId3"/>
    <p:sldMasterId id="2147483972" r:id="rId4"/>
  </p:sldMasterIdLst>
  <p:notesMasterIdLst>
    <p:notesMasterId r:id="rId111"/>
  </p:notesMasterIdLst>
  <p:sldIdLst>
    <p:sldId id="308" r:id="rId5"/>
    <p:sldId id="605" r:id="rId6"/>
    <p:sldId id="414" r:id="rId7"/>
    <p:sldId id="611" r:id="rId8"/>
    <p:sldId id="612" r:id="rId9"/>
    <p:sldId id="396" r:id="rId10"/>
    <p:sldId id="608" r:id="rId11"/>
    <p:sldId id="614" r:id="rId12"/>
    <p:sldId id="260" r:id="rId13"/>
    <p:sldId id="406" r:id="rId14"/>
    <p:sldId id="413" r:id="rId15"/>
    <p:sldId id="407" r:id="rId16"/>
    <p:sldId id="392" r:id="rId17"/>
    <p:sldId id="391" r:id="rId18"/>
    <p:sldId id="278" r:id="rId19"/>
    <p:sldId id="257" r:id="rId20"/>
    <p:sldId id="333" r:id="rId21"/>
    <p:sldId id="327" r:id="rId22"/>
    <p:sldId id="340" r:id="rId23"/>
    <p:sldId id="343" r:id="rId24"/>
    <p:sldId id="344" r:id="rId25"/>
    <p:sldId id="345" r:id="rId26"/>
    <p:sldId id="341" r:id="rId27"/>
    <p:sldId id="349" r:id="rId28"/>
    <p:sldId id="347" r:id="rId29"/>
    <p:sldId id="350" r:id="rId30"/>
    <p:sldId id="348" r:id="rId31"/>
    <p:sldId id="342" r:id="rId32"/>
    <p:sldId id="346" r:id="rId33"/>
    <p:sldId id="352" r:id="rId34"/>
    <p:sldId id="351" r:id="rId35"/>
    <p:sldId id="353" r:id="rId36"/>
    <p:sldId id="354" r:id="rId37"/>
    <p:sldId id="355" r:id="rId38"/>
    <p:sldId id="325" r:id="rId39"/>
    <p:sldId id="324" r:id="rId40"/>
    <p:sldId id="323" r:id="rId41"/>
    <p:sldId id="326" r:id="rId42"/>
    <p:sldId id="311" r:id="rId43"/>
    <p:sldId id="312" r:id="rId44"/>
    <p:sldId id="279" r:id="rId45"/>
    <p:sldId id="280" r:id="rId46"/>
    <p:sldId id="281" r:id="rId47"/>
    <p:sldId id="322" r:id="rId48"/>
    <p:sldId id="301" r:id="rId49"/>
    <p:sldId id="302" r:id="rId50"/>
    <p:sldId id="304" r:id="rId51"/>
    <p:sldId id="303" r:id="rId52"/>
    <p:sldId id="336" r:id="rId53"/>
    <p:sldId id="337" r:id="rId54"/>
    <p:sldId id="338" r:id="rId55"/>
    <p:sldId id="339" r:id="rId56"/>
    <p:sldId id="299" r:id="rId57"/>
    <p:sldId id="388" r:id="rId58"/>
    <p:sldId id="387" r:id="rId59"/>
    <p:sldId id="395" r:id="rId60"/>
    <p:sldId id="394" r:id="rId61"/>
    <p:sldId id="300" r:id="rId62"/>
    <p:sldId id="293" r:id="rId63"/>
    <p:sldId id="294" r:id="rId64"/>
    <p:sldId id="282" r:id="rId65"/>
    <p:sldId id="297" r:id="rId66"/>
    <p:sldId id="295" r:id="rId67"/>
    <p:sldId id="305" r:id="rId68"/>
    <p:sldId id="607" r:id="rId69"/>
    <p:sldId id="298" r:id="rId70"/>
    <p:sldId id="296" r:id="rId71"/>
    <p:sldId id="328" r:id="rId72"/>
    <p:sldId id="329" r:id="rId73"/>
    <p:sldId id="616" r:id="rId74"/>
    <p:sldId id="306" r:id="rId75"/>
    <p:sldId id="360" r:id="rId76"/>
    <p:sldId id="610" r:id="rId77"/>
    <p:sldId id="600" r:id="rId78"/>
    <p:sldId id="606" r:id="rId79"/>
    <p:sldId id="307" r:id="rId80"/>
    <p:sldId id="309" r:id="rId81"/>
    <p:sldId id="609" r:id="rId82"/>
    <p:sldId id="310" r:id="rId83"/>
    <p:sldId id="319" r:id="rId84"/>
    <p:sldId id="318" r:id="rId85"/>
    <p:sldId id="615" r:id="rId86"/>
    <p:sldId id="314" r:id="rId87"/>
    <p:sldId id="317" r:id="rId88"/>
    <p:sldId id="315" r:id="rId89"/>
    <p:sldId id="316" r:id="rId90"/>
    <p:sldId id="320" r:id="rId91"/>
    <p:sldId id="321" r:id="rId92"/>
    <p:sldId id="330" r:id="rId93"/>
    <p:sldId id="389" r:id="rId94"/>
    <p:sldId id="390" r:id="rId95"/>
    <p:sldId id="331" r:id="rId96"/>
    <p:sldId id="386" r:id="rId97"/>
    <p:sldId id="313" r:id="rId98"/>
    <p:sldId id="359" r:id="rId99"/>
    <p:sldId id="613" r:id="rId100"/>
    <p:sldId id="332" r:id="rId101"/>
    <p:sldId id="356" r:id="rId102"/>
    <p:sldId id="361" r:id="rId103"/>
    <p:sldId id="357" r:id="rId104"/>
    <p:sldId id="416" r:id="rId105"/>
    <p:sldId id="358" r:id="rId106"/>
    <p:sldId id="334" r:id="rId107"/>
    <p:sldId id="335" r:id="rId108"/>
    <p:sldId id="415" r:id="rId109"/>
    <p:sldId id="393" r:id="rId1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C65"/>
    <a:srgbClr val="DCA467"/>
    <a:srgbClr val="C10C06"/>
    <a:srgbClr val="85CAFE"/>
    <a:srgbClr val="4097E2"/>
    <a:srgbClr val="FFF001"/>
    <a:srgbClr val="FFF002"/>
    <a:srgbClr val="6495ED"/>
    <a:srgbClr val="2E75B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5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presProps" Target="pres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viewProps" Target="view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756DE0-9EC8-4302-BCDB-35BC96DF044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CB20864-D754-4A59-843B-6D950D9F1EB3}">
      <dgm:prSet phldrT="[Text]" custT="1"/>
      <dgm:spPr/>
      <dgm:t>
        <a:bodyPr/>
        <a:lstStyle/>
        <a:p>
          <a:endParaRPr lang="en-US" sz="4000" b="1" dirty="0">
            <a:solidFill>
              <a:schemeClr val="tx1"/>
            </a:solidFill>
          </a:endParaRPr>
        </a:p>
      </dgm:t>
    </dgm:pt>
    <dgm:pt modelId="{DBB49EDB-67AF-42FB-9DBB-F9084E2D81E6}" type="parTrans" cxnId="{D0E4333E-E85C-43AC-9A70-66A5EC484AB5}">
      <dgm:prSet/>
      <dgm:spPr/>
      <dgm:t>
        <a:bodyPr/>
        <a:lstStyle/>
        <a:p>
          <a:endParaRPr lang="en-US"/>
        </a:p>
      </dgm:t>
    </dgm:pt>
    <dgm:pt modelId="{C9E9F593-E38D-4DB9-8FB5-E07CCA04AD0D}" type="sibTrans" cxnId="{D0E4333E-E85C-43AC-9A70-66A5EC484AB5}">
      <dgm:prSet/>
      <dgm:spPr/>
      <dgm:t>
        <a:bodyPr/>
        <a:lstStyle/>
        <a:p>
          <a:endParaRPr lang="en-US"/>
        </a:p>
      </dgm:t>
    </dgm:pt>
    <dgm:pt modelId="{A724694B-14FE-4809-B731-CEA923CB2B51}">
      <dgm:prSet phldrT="[Text]" custT="1"/>
      <dgm:spPr/>
      <dgm:t>
        <a:bodyPr/>
        <a:lstStyle/>
        <a:p>
          <a:endParaRPr lang="en-US" sz="3600" b="1" dirty="0"/>
        </a:p>
      </dgm:t>
    </dgm:pt>
    <dgm:pt modelId="{90511F45-378A-4FD5-AE5C-92FEAB08471B}" type="parTrans" cxnId="{E3E1B6A8-B463-4E7D-BB62-3930E7940B90}">
      <dgm:prSet/>
      <dgm:spPr/>
      <dgm:t>
        <a:bodyPr/>
        <a:lstStyle/>
        <a:p>
          <a:endParaRPr lang="en-US"/>
        </a:p>
      </dgm:t>
    </dgm:pt>
    <dgm:pt modelId="{FA7B8619-4857-4D9F-A88D-6C37A62ED380}" type="sibTrans" cxnId="{E3E1B6A8-B463-4E7D-BB62-3930E7940B90}">
      <dgm:prSet/>
      <dgm:spPr/>
      <dgm:t>
        <a:bodyPr/>
        <a:lstStyle/>
        <a:p>
          <a:endParaRPr lang="en-US"/>
        </a:p>
      </dgm:t>
    </dgm:pt>
    <dgm:pt modelId="{8178F714-0E77-47A2-A7A7-3C3CC057F4A2}">
      <dgm:prSet phldrT="[Text]" custT="1"/>
      <dgm:spPr/>
      <dgm:t>
        <a:bodyPr/>
        <a:lstStyle/>
        <a:p>
          <a:endParaRPr lang="en-US" sz="2000" b="1" dirty="0"/>
        </a:p>
      </dgm:t>
    </dgm:pt>
    <dgm:pt modelId="{9702CA5A-D0EF-44D7-9C3B-B621FE3C165A}" type="parTrans" cxnId="{9ED19EB8-9BB8-4EA5-918F-579F212C877B}">
      <dgm:prSet/>
      <dgm:spPr/>
      <dgm:t>
        <a:bodyPr/>
        <a:lstStyle/>
        <a:p>
          <a:endParaRPr lang="en-US"/>
        </a:p>
      </dgm:t>
    </dgm:pt>
    <dgm:pt modelId="{CD1EA368-65A8-4886-A4A8-33F453552487}" type="sibTrans" cxnId="{9ED19EB8-9BB8-4EA5-918F-579F212C877B}">
      <dgm:prSet/>
      <dgm:spPr/>
      <dgm:t>
        <a:bodyPr/>
        <a:lstStyle/>
        <a:p>
          <a:endParaRPr lang="en-US"/>
        </a:p>
      </dgm:t>
    </dgm:pt>
    <dgm:pt modelId="{376BC26E-C067-4D75-AB9E-AEEAC4483A49}" type="pres">
      <dgm:prSet presAssocID="{AC756DE0-9EC8-4302-BCDB-35BC96DF044F}" presName="compositeShape" presStyleCnt="0">
        <dgm:presLayoutVars>
          <dgm:chMax val="7"/>
          <dgm:dir/>
          <dgm:resizeHandles val="exact"/>
        </dgm:presLayoutVars>
      </dgm:prSet>
      <dgm:spPr/>
    </dgm:pt>
    <dgm:pt modelId="{5958DCCF-3837-4905-BFB3-E6FD037BB67C}" type="pres">
      <dgm:prSet presAssocID="{6CB20864-D754-4A59-843B-6D950D9F1EB3}" presName="circ1" presStyleLbl="vennNode1" presStyleIdx="0" presStyleCnt="3"/>
      <dgm:spPr/>
    </dgm:pt>
    <dgm:pt modelId="{65920F1A-BBA8-4406-8596-73B72B0B06F1}" type="pres">
      <dgm:prSet presAssocID="{6CB20864-D754-4A59-843B-6D950D9F1E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D5DCEC6-BD82-424D-B9D5-6A0F77424D1D}" type="pres">
      <dgm:prSet presAssocID="{A724694B-14FE-4809-B731-CEA923CB2B51}" presName="circ2" presStyleLbl="vennNode1" presStyleIdx="1" presStyleCnt="3"/>
      <dgm:spPr/>
    </dgm:pt>
    <dgm:pt modelId="{C039AEBF-E453-458A-9E62-A566A506D974}" type="pres">
      <dgm:prSet presAssocID="{A724694B-14FE-4809-B731-CEA923CB2B5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5292717-6AF7-4FAB-B101-8EE67C5BAD73}" type="pres">
      <dgm:prSet presAssocID="{8178F714-0E77-47A2-A7A7-3C3CC057F4A2}" presName="circ3" presStyleLbl="vennNode1" presStyleIdx="2" presStyleCnt="3"/>
      <dgm:spPr/>
    </dgm:pt>
    <dgm:pt modelId="{DC7CD080-4C6D-4186-807A-7730F75FAF72}" type="pres">
      <dgm:prSet presAssocID="{8178F714-0E77-47A2-A7A7-3C3CC057F4A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2E3DB07-C9C8-4525-A290-0782B5AFD578}" type="presOf" srcId="{A724694B-14FE-4809-B731-CEA923CB2B51}" destId="{2D5DCEC6-BD82-424D-B9D5-6A0F77424D1D}" srcOrd="0" destOrd="0" presId="urn:microsoft.com/office/officeart/2005/8/layout/venn1"/>
    <dgm:cxn modelId="{9870580C-ED46-4389-810F-A4BD1FB934F5}" type="presOf" srcId="{6CB20864-D754-4A59-843B-6D950D9F1EB3}" destId="{65920F1A-BBA8-4406-8596-73B72B0B06F1}" srcOrd="1" destOrd="0" presId="urn:microsoft.com/office/officeart/2005/8/layout/venn1"/>
    <dgm:cxn modelId="{7FF58F24-CDD5-4023-AAB5-B5B96BCF4998}" type="presOf" srcId="{8178F714-0E77-47A2-A7A7-3C3CC057F4A2}" destId="{DC7CD080-4C6D-4186-807A-7730F75FAF72}" srcOrd="1" destOrd="0" presId="urn:microsoft.com/office/officeart/2005/8/layout/venn1"/>
    <dgm:cxn modelId="{D0E4333E-E85C-43AC-9A70-66A5EC484AB5}" srcId="{AC756DE0-9EC8-4302-BCDB-35BC96DF044F}" destId="{6CB20864-D754-4A59-843B-6D950D9F1EB3}" srcOrd="0" destOrd="0" parTransId="{DBB49EDB-67AF-42FB-9DBB-F9084E2D81E6}" sibTransId="{C9E9F593-E38D-4DB9-8FB5-E07CCA04AD0D}"/>
    <dgm:cxn modelId="{A5986193-0465-4DC3-9037-5F94710C2C20}" type="presOf" srcId="{8178F714-0E77-47A2-A7A7-3C3CC057F4A2}" destId="{D5292717-6AF7-4FAB-B101-8EE67C5BAD73}" srcOrd="0" destOrd="0" presId="urn:microsoft.com/office/officeart/2005/8/layout/venn1"/>
    <dgm:cxn modelId="{C8B2069D-B694-43E8-8826-4A8655AF942D}" type="presOf" srcId="{6CB20864-D754-4A59-843B-6D950D9F1EB3}" destId="{5958DCCF-3837-4905-BFB3-E6FD037BB67C}" srcOrd="0" destOrd="0" presId="urn:microsoft.com/office/officeart/2005/8/layout/venn1"/>
    <dgm:cxn modelId="{E3E1B6A8-B463-4E7D-BB62-3930E7940B90}" srcId="{AC756DE0-9EC8-4302-BCDB-35BC96DF044F}" destId="{A724694B-14FE-4809-B731-CEA923CB2B51}" srcOrd="1" destOrd="0" parTransId="{90511F45-378A-4FD5-AE5C-92FEAB08471B}" sibTransId="{FA7B8619-4857-4D9F-A88D-6C37A62ED380}"/>
    <dgm:cxn modelId="{9ED19EB8-9BB8-4EA5-918F-579F212C877B}" srcId="{AC756DE0-9EC8-4302-BCDB-35BC96DF044F}" destId="{8178F714-0E77-47A2-A7A7-3C3CC057F4A2}" srcOrd="2" destOrd="0" parTransId="{9702CA5A-D0EF-44D7-9C3B-B621FE3C165A}" sibTransId="{CD1EA368-65A8-4886-A4A8-33F453552487}"/>
    <dgm:cxn modelId="{75D240CE-640A-4F6F-B0C0-34F6FD02DC81}" type="presOf" srcId="{A724694B-14FE-4809-B731-CEA923CB2B51}" destId="{C039AEBF-E453-458A-9E62-A566A506D974}" srcOrd="1" destOrd="0" presId="urn:microsoft.com/office/officeart/2005/8/layout/venn1"/>
    <dgm:cxn modelId="{F74BBDF5-1C31-4CE4-A45B-E6657FB17D50}" type="presOf" srcId="{AC756DE0-9EC8-4302-BCDB-35BC96DF044F}" destId="{376BC26E-C067-4D75-AB9E-AEEAC4483A49}" srcOrd="0" destOrd="0" presId="urn:microsoft.com/office/officeart/2005/8/layout/venn1"/>
    <dgm:cxn modelId="{AB2B034D-D851-4E18-BAF2-0873C109E645}" type="presParOf" srcId="{376BC26E-C067-4D75-AB9E-AEEAC4483A49}" destId="{5958DCCF-3837-4905-BFB3-E6FD037BB67C}" srcOrd="0" destOrd="0" presId="urn:microsoft.com/office/officeart/2005/8/layout/venn1"/>
    <dgm:cxn modelId="{F582C4F4-731F-4B7A-B5FE-F5872B98B5C0}" type="presParOf" srcId="{376BC26E-C067-4D75-AB9E-AEEAC4483A49}" destId="{65920F1A-BBA8-4406-8596-73B72B0B06F1}" srcOrd="1" destOrd="0" presId="urn:microsoft.com/office/officeart/2005/8/layout/venn1"/>
    <dgm:cxn modelId="{F7A40183-4A9F-4278-9005-C611D26BB83D}" type="presParOf" srcId="{376BC26E-C067-4D75-AB9E-AEEAC4483A49}" destId="{2D5DCEC6-BD82-424D-B9D5-6A0F77424D1D}" srcOrd="2" destOrd="0" presId="urn:microsoft.com/office/officeart/2005/8/layout/venn1"/>
    <dgm:cxn modelId="{711E5B0B-6C8B-42D1-904B-639A07D3CF26}" type="presParOf" srcId="{376BC26E-C067-4D75-AB9E-AEEAC4483A49}" destId="{C039AEBF-E453-458A-9E62-A566A506D974}" srcOrd="3" destOrd="0" presId="urn:microsoft.com/office/officeart/2005/8/layout/venn1"/>
    <dgm:cxn modelId="{89F25762-D2D7-4AD6-A689-4DEEE9413C43}" type="presParOf" srcId="{376BC26E-C067-4D75-AB9E-AEEAC4483A49}" destId="{D5292717-6AF7-4FAB-B101-8EE67C5BAD73}" srcOrd="4" destOrd="0" presId="urn:microsoft.com/office/officeart/2005/8/layout/venn1"/>
    <dgm:cxn modelId="{E5982AA8-662F-4ECE-89D2-59E047901753}" type="presParOf" srcId="{376BC26E-C067-4D75-AB9E-AEEAC4483A49}" destId="{DC7CD080-4C6D-4186-807A-7730F75FAF7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8DCCF-3837-4905-BFB3-E6FD037BB67C}">
      <dsp:nvSpPr>
        <dsp:cNvPr id="0" name=""/>
        <dsp:cNvSpPr/>
      </dsp:nvSpPr>
      <dsp:spPr>
        <a:xfrm>
          <a:off x="1224312" y="156527"/>
          <a:ext cx="3238495" cy="32384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b="1" kern="1200" dirty="0">
            <a:solidFill>
              <a:schemeClr val="tx1"/>
            </a:solidFill>
          </a:endParaRPr>
        </a:p>
      </dsp:txBody>
      <dsp:txXfrm>
        <a:off x="1656112" y="723263"/>
        <a:ext cx="2374896" cy="1457322"/>
      </dsp:txXfrm>
    </dsp:sp>
    <dsp:sp modelId="{2D5DCEC6-BD82-424D-B9D5-6A0F77424D1D}">
      <dsp:nvSpPr>
        <dsp:cNvPr id="0" name=""/>
        <dsp:cNvSpPr/>
      </dsp:nvSpPr>
      <dsp:spPr>
        <a:xfrm>
          <a:off x="2392869" y="2180586"/>
          <a:ext cx="3238495" cy="32384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 dirty="0"/>
        </a:p>
      </dsp:txBody>
      <dsp:txXfrm>
        <a:off x="3383309" y="3017197"/>
        <a:ext cx="1943097" cy="1781172"/>
      </dsp:txXfrm>
    </dsp:sp>
    <dsp:sp modelId="{D5292717-6AF7-4FAB-B101-8EE67C5BAD73}">
      <dsp:nvSpPr>
        <dsp:cNvPr id="0" name=""/>
        <dsp:cNvSpPr/>
      </dsp:nvSpPr>
      <dsp:spPr>
        <a:xfrm>
          <a:off x="55755" y="2180586"/>
          <a:ext cx="3238495" cy="32384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</dsp:txBody>
      <dsp:txXfrm>
        <a:off x="360714" y="3017197"/>
        <a:ext cx="1943097" cy="1781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5992B-6C8A-4865-8D36-B7CFECF8770E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40B6C-4344-44CC-8938-8BC00098BB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33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84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667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9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45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57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043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732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208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53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10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616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754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99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570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57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417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827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971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5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4136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393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253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363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289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855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523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512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542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5942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97D02-762A-41D2-BC50-34676FA90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B4F64-D080-463B-B05D-89BD70855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FC7F1-442E-485A-9266-76ACDACBA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42673-5256-42B8-9F3C-8D16A31D4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90219-6AFA-413C-B19F-F77D0072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326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CFAEE-DC0D-47AE-A67E-42E49349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DC055-84EE-48C0-B1F3-5DA185502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568AB-51D2-4757-985E-A7CD2F21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3D38E-6865-488E-8749-EE8FAB45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9D9F0-4914-488D-A4E3-19148CCD8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896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3F995-188E-4752-A188-9CBEA223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8CEAA-C6D8-4295-A73E-E06468DC2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749D-A11A-4A65-9567-B1D3490CE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B1EA0-6DB5-4AEC-A0F5-9A87B8EC2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3748-1365-4724-95D7-C0FC710A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155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F9DF-894C-4547-859D-81F162F1D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45E02-D13C-49B6-93B5-D6E5EDB6A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79C96-0586-412B-A0B9-9EE50B2F2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F643C-C905-4315-BC53-5DA40273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A665D-82FA-4E20-BDBC-2616F416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B98D60-592E-4BB7-9433-40EEC279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904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3F84-0DDD-4406-A07C-296659305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F5DE4-BB55-4E76-B6A3-3AF2DD71A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0A6964-0655-42A4-B793-D50C3707C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11EB6F-0657-442C-9888-795C537BD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D4D8C-9976-43FF-89D4-FB5A2FC88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4F4A74-F48F-4143-8762-65F1793D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2CC0F-EBD7-4DAC-A797-D81F64EC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BA1FEC-1148-46E3-908F-E66D9CE43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5259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0B36-8064-4AF1-9965-393D76C6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C347E9-538F-4418-8BBD-702E284CC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56D4F9-BBE1-4E71-9000-69AC2DC62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6C929-E1A7-4F84-9C1A-F05FAD5BD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67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946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E0C2FB-14B4-42EF-80EA-57B8A47E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A6F0A-4574-4EE3-96CB-6F8BFBB0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00722-1E5C-4C8F-BA72-E2E1961F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3888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5767-439F-4FD6-B94F-877B913D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DF801-785C-4AE3-BEC4-1D59E31E3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7DB7F-8879-43D4-A68F-E9F191EEF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D2B66-4705-41AD-897E-EB54B9FE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1A153-EA7F-4055-8A49-494D2EF2C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D0998-2961-4CD1-8AB3-E8E31E3E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837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4813-AA55-4BC0-BAFF-2AA0BBCA9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BA44D-9299-4233-A75A-0B7047C8D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1F4A4-DBBE-4E80-84BF-F2D4A4E47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C642F-1917-4F31-8A70-1AD5F5732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24C8D-891C-401B-8692-B68BBD47C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32328-D22B-434E-A887-C5F150E02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250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FC6B1-B6A4-456D-8D53-F93F5277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F103E6-A96A-4733-906E-BD57ED5E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97A1E-A36C-4AD9-BA07-017164F47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1BAED-A3DA-4F87-B97F-FC35393A2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6DA42-CD42-4564-8550-ABF3E8C41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96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B365E3-2142-487D-BAEC-BBA3DD2AC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222B0-9B02-4B88-9291-8949CD5CE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B1206-5770-44B7-89BC-C72B009A7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D8E59-D9A1-476F-871F-B7026485F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EC88B-F3DB-434C-995E-82CDAB0C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10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31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33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077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6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01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95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43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22/07/2022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41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F11BE-F31A-4D52-82F4-32E99248E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00358-DF30-413E-977B-9CE705122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8EDF9-AAF2-4BF5-944C-26048D299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A8B72-3041-47E7-8D0B-59D60BDB37A1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14D66-81C5-4163-A343-F91FFECB1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E5421-6ED5-48AF-A60D-DBB29F919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68A9A-3F43-4D80-90BE-EEF130871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45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9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microsoft.com/office/2007/relationships/hdphoto" Target="../media/hdphoto33.wdp"/><Relationship Id="rId5" Type="http://schemas.openxmlformats.org/officeDocument/2006/relationships/image" Target="../media/image108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03.png"/><Relationship Id="rId3" Type="http://schemas.microsoft.com/office/2007/relationships/media" Target="../media/media13.mp3"/><Relationship Id="rId7" Type="http://schemas.openxmlformats.org/officeDocument/2006/relationships/audio" Target="../media/media15.mp3"/><Relationship Id="rId12" Type="http://schemas.openxmlformats.org/officeDocument/2006/relationships/image" Target="../media/image112.png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microsoft.com/office/2007/relationships/media" Target="../media/media15.mp3"/><Relationship Id="rId11" Type="http://schemas.openxmlformats.org/officeDocument/2006/relationships/image" Target="../media/image100.png"/><Relationship Id="rId5" Type="http://schemas.openxmlformats.org/officeDocument/2006/relationships/audio" Target="../media/media14.mp3"/><Relationship Id="rId10" Type="http://schemas.openxmlformats.org/officeDocument/2006/relationships/image" Target="../media/image2.png"/><Relationship Id="rId4" Type="http://schemas.microsoft.com/office/2007/relationships/media" Target="../media/media14.mp3"/><Relationship Id="rId9" Type="http://schemas.openxmlformats.org/officeDocument/2006/relationships/notesSlide" Target="../notesSlides/notesSlide3.xml"/><Relationship Id="rId14" Type="http://schemas.openxmlformats.org/officeDocument/2006/relationships/hyperlink" Target="https://www.goodfreephotos.com/vector-images/speaker-icon-vector-art.png.php" TargetMode="Externa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8.wav"/><Relationship Id="rId7" Type="http://schemas.openxmlformats.org/officeDocument/2006/relationships/image" Target="../media/image113.png"/><Relationship Id="rId2" Type="http://schemas.microsoft.com/office/2007/relationships/media" Target="../media/media17.mp4"/><Relationship Id="rId1" Type="http://schemas.openxmlformats.org/officeDocument/2006/relationships/video" Target="NULL" TargetMode="External"/><Relationship Id="rId6" Type="http://schemas.openxmlformats.org/officeDocument/2006/relationships/image" Target="../media/image104.jp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18.wav"/><Relationship Id="rId9" Type="http://schemas.openxmlformats.org/officeDocument/2006/relationships/image" Target="../media/image105.png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24.png"/><Relationship Id="rId4" Type="http://schemas.openxmlformats.org/officeDocument/2006/relationships/video" Target="../media/media5.mp4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araninosconcabeza.blogspot.com/2010/06/clases-de-teatro-para-ninos-julio-2010.html" TargetMode="External"/><Relationship Id="rId2" Type="http://schemas.openxmlformats.org/officeDocument/2006/relationships/image" Target="../media/image32.jpg&amp;ehk=QXdVEbbFLLLrMrSbytvLMQ&amp;r=0&amp;pid=OfficeInsert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nd/3.0/" TargetMode="External"/><Relationship Id="rId5" Type="http://schemas.microsoft.com/office/2007/relationships/hdphoto" Target="../media/hdphoto15.wdp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paraninosconcabeza.blogspot.com/2010/06/clases-de-teatro-para-ninos-julio-2010.html" TargetMode="External"/><Relationship Id="rId2" Type="http://schemas.openxmlformats.org/officeDocument/2006/relationships/image" Target="../media/image32.jpg&amp;ehk=QXdVEbbFLLLrMrSbytvLMQ&amp;r=0&amp;pid=OfficeInsert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://paraninosconcabeza.blogspot.com/2010/06/clases-de-teatro-para-ninos-julio-2010.html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32.jpg&amp;ehk=QXdVEbbFLLLrMrSbytvLMQ&amp;r=0&amp;pid=OfficeInsert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nd/3.0/" TargetMode="External"/><Relationship Id="rId5" Type="http://schemas.microsoft.com/office/2007/relationships/hdphoto" Target="../media/hdphoto15.wdp"/><Relationship Id="rId4" Type="http://schemas.openxmlformats.org/officeDocument/2006/relationships/image" Target="../media/image33.png"/><Relationship Id="rId9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&amp;ehk=Y6IFqb8D"/><Relationship Id="rId2" Type="http://schemas.openxmlformats.org/officeDocument/2006/relationships/image" Target="../media/image35.jpg&amp;ehk=Jrxsd7g67VjsC7VJwwndWg&amp;r=0&amp;pid=OfficeInsert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commons.wikimedia.org/wiki/file:planet_terrestrial_earth_animated.gif" TargetMode="External"/><Relationship Id="rId4" Type="http://schemas.openxmlformats.org/officeDocument/2006/relationships/image" Target="../media/image37.gif&amp;ehk=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4v"/><Relationship Id="rId1" Type="http://schemas.microsoft.com/office/2007/relationships/media" Target="../media/media9.m4v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4v"/><Relationship Id="rId1" Type="http://schemas.microsoft.com/office/2007/relationships/media" Target="../media/media9.m4v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22.wdp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7.png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5.png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68.png"/><Relationship Id="rId5" Type="http://schemas.openxmlformats.org/officeDocument/2006/relationships/image" Target="../media/image77.png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6.png"/><Relationship Id="rId7" Type="http://schemas.openxmlformats.org/officeDocument/2006/relationships/image" Target="../media/image91.png"/><Relationship Id="rId2" Type="http://schemas.openxmlformats.org/officeDocument/2006/relationships/image" Target="../media/image88.jpg&amp;ehk=VNRH5yeNHA6zRgEVCzRzbA&amp;pid=OfficeInsert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jpg&amp;ehk=VNRH5yeNHA6zRgEVCzRzbA&amp;pid=OfficeInsert"/><Relationship Id="rId1" Type="http://schemas.openxmlformats.org/officeDocument/2006/relationships/slideLayout" Target="../slideLayouts/slideLayout13.xml"/><Relationship Id="rId6" Type="http://schemas.microsoft.com/office/2007/relationships/hdphoto" Target="../media/hdphoto28.wdp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0.wdp"/><Relationship Id="rId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7.wdp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hyperlink" Target="https://www.goodfreephotos.com/vector-images/speaker-icon-vector-art.png.php" TargetMode="Externa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103.png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hyperlink" Target="https://www.goodfreephotos.com/vector-images/speaker-icon-vector-art.png.php" TargetMode="Externa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103.png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4.mp3"/><Relationship Id="rId7" Type="http://schemas.openxmlformats.org/officeDocument/2006/relationships/slideLayout" Target="../slideLayouts/slideLayout24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audio" Target="../media/media15.mp3"/><Relationship Id="rId5" Type="http://schemas.microsoft.com/office/2007/relationships/media" Target="../media/media15.mp3"/><Relationship Id="rId10" Type="http://schemas.openxmlformats.org/officeDocument/2006/relationships/image" Target="../media/image2.png"/><Relationship Id="rId4" Type="http://schemas.openxmlformats.org/officeDocument/2006/relationships/audio" Target="../media/media14.mp3"/><Relationship Id="rId9" Type="http://schemas.openxmlformats.org/officeDocument/2006/relationships/image" Target="../media/image100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14.mp3"/><Relationship Id="rId7" Type="http://schemas.openxmlformats.org/officeDocument/2006/relationships/slideLayout" Target="../slideLayouts/slideLayout24.xml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audio" Target="../media/media15.mp3"/><Relationship Id="rId11" Type="http://schemas.openxmlformats.org/officeDocument/2006/relationships/image" Target="../media/image2.png"/><Relationship Id="rId5" Type="http://schemas.microsoft.com/office/2007/relationships/media" Target="../media/media15.mp3"/><Relationship Id="rId10" Type="http://schemas.microsoft.com/office/2007/relationships/hdphoto" Target="../media/hdphoto31.wdp"/><Relationship Id="rId4" Type="http://schemas.openxmlformats.org/officeDocument/2006/relationships/audio" Target="../media/media14.mp3"/><Relationship Id="rId9" Type="http://schemas.openxmlformats.org/officeDocument/2006/relationships/image" Target="../media/image106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hyperlink" Target="https://www.goodfreephotos.com/vector-images/speaker-icon-vector-art.png.php" TargetMode="Externa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103.png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microsoft.com/office/2007/relationships/hdphoto" Target="../media/hdphoto32.wdp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107.png"/><Relationship Id="rId5" Type="http://schemas.openxmlformats.org/officeDocument/2006/relationships/image" Target="../media/image10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395442" y="317915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F14A5-7172-4FBA-9BD2-4D1D677E3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29" y="2109101"/>
            <a:ext cx="2914141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4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D90A4C-3857-4367-8C37-EDBFCB0C4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664" y="1817224"/>
            <a:ext cx="3086662" cy="3018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58BEC9-B76C-4497-9ED5-D5A47F075139}"/>
              </a:ext>
            </a:extLst>
          </p:cNvPr>
          <p:cNvSpPr txBox="1"/>
          <p:nvPr/>
        </p:nvSpPr>
        <p:spPr>
          <a:xfrm>
            <a:off x="1109329" y="1413063"/>
            <a:ext cx="74640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 ARE SOME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KNOW</a:t>
            </a:r>
          </a:p>
        </p:txBody>
      </p:sp>
    </p:spTree>
    <p:extLst>
      <p:ext uri="{BB962C8B-B14F-4D97-AF65-F5344CB8AC3E}">
        <p14:creationId xmlns:p14="http://schemas.microsoft.com/office/powerpoint/2010/main" val="6230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7.40741E-7 L -3.54167E-6 -0.07222 " pathEditMode="relative" rAng="0" ptsTypes="AA">
                                      <p:cBhvr>
                                        <p:cTn id="33" dur="8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4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438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438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438" fill="hold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2394" y="266278"/>
            <a:ext cx="428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pic>
        <p:nvPicPr>
          <p:cNvPr id="7" name="storyboard introW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5728" y="530803"/>
            <a:ext cx="653988" cy="718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7713" y="1158134"/>
            <a:ext cx="1804572" cy="2462997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9BC1047A-8D9E-488C-B2F3-F2C6C4758B52}"/>
              </a:ext>
            </a:extLst>
          </p:cNvPr>
          <p:cNvSpPr/>
          <p:nvPr/>
        </p:nvSpPr>
        <p:spPr>
          <a:xfrm>
            <a:off x="679559" y="2320975"/>
            <a:ext cx="716567" cy="356293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D36663-164B-4924-80CB-AA6010C1C3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48" t="37946" r="11866" b="34606"/>
          <a:stretch/>
        </p:blipFill>
        <p:spPr>
          <a:xfrm>
            <a:off x="1747520" y="4201268"/>
            <a:ext cx="8696960" cy="1711852"/>
          </a:xfrm>
          <a:prstGeom prst="rect">
            <a:avLst/>
          </a:prstGeom>
          <a:effectLst>
            <a:glow rad="584200">
              <a:schemeClr val="accent4">
                <a:satMod val="175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8894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796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2394" y="266278"/>
            <a:ext cx="428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pic>
        <p:nvPicPr>
          <p:cNvPr id="7" name="storyboard introW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9884" y="1371803"/>
            <a:ext cx="653988" cy="718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713" y="1158134"/>
            <a:ext cx="1804572" cy="2462997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9BC1047A-8D9E-488C-B2F3-F2C6C4758B52}"/>
              </a:ext>
            </a:extLst>
          </p:cNvPr>
          <p:cNvSpPr/>
          <p:nvPr/>
        </p:nvSpPr>
        <p:spPr>
          <a:xfrm>
            <a:off x="679559" y="2320975"/>
            <a:ext cx="716567" cy="356293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5ADA5-138D-44D1-A655-6512CAE95D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633"/>
          <a:stretch/>
        </p:blipFill>
        <p:spPr>
          <a:xfrm>
            <a:off x="984266" y="3881159"/>
            <a:ext cx="10223468" cy="1679772"/>
          </a:xfrm>
          <a:prstGeom prst="rect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7604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1449" y="249614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51027" y="1369570"/>
            <a:ext cx="5298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DIALOGUE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1257" y="1041839"/>
            <a:ext cx="2328598" cy="1213735"/>
          </a:xfrm>
          <a:prstGeom prst="rect">
            <a:avLst/>
          </a:prstGeom>
        </p:spPr>
      </p:pic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5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48" end="1475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221" end="1069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721" end="19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4035" y="108898"/>
            <a:ext cx="156986" cy="1551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 descr="Shape&#10;&#10;Description automatically generated">
            <a:extLst>
              <a:ext uri="{FF2B5EF4-FFF2-40B4-BE49-F238E27FC236}">
                <a16:creationId xmlns:a16="http://schemas.microsoft.com/office/drawing/2014/main" id="{D2CE925D-E978-479C-8615-650397DCC1AA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5530836" y="4996280"/>
            <a:ext cx="1174372" cy="135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4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B4C2299-C4EF-4720-80F2-0E7D667A2EDE}"/>
              </a:ext>
            </a:extLst>
          </p:cNvPr>
          <p:cNvSpPr/>
          <p:nvPr/>
        </p:nvSpPr>
        <p:spPr>
          <a:xfrm>
            <a:off x="1594884" y="1169580"/>
            <a:ext cx="3551274" cy="356190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CHECK </a:t>
            </a:r>
          </a:p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</a:rPr>
              <a:t>THIS WORD</a:t>
            </a:r>
          </a:p>
        </p:txBody>
      </p:sp>
    </p:spTree>
    <p:extLst>
      <p:ext uri="{BB962C8B-B14F-4D97-AF65-F5344CB8AC3E}">
        <p14:creationId xmlns:p14="http://schemas.microsoft.com/office/powerpoint/2010/main" val="13049703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60" y="321181"/>
            <a:ext cx="4434159" cy="6296025"/>
          </a:xfrm>
          <a:prstGeom prst="rect">
            <a:avLst/>
          </a:prstGeom>
        </p:spPr>
      </p:pic>
      <p:pic>
        <p:nvPicPr>
          <p:cNvPr id="4" name="poss3vid AMP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89" end="15056"/>
                </p14:media>
              </p:ext>
            </p:extLst>
          </p:nvPr>
        </p:nvPicPr>
        <p:blipFill rotWithShape="1">
          <a:blip r:embed="rId7">
            <a:lum bright="20000"/>
          </a:blip>
          <a:srcRect l="33628" t="10807" r="34337" b="45457"/>
          <a:stretch>
            <a:fillRect/>
          </a:stretch>
        </p:blipFill>
        <p:spPr>
          <a:xfrm>
            <a:off x="6955786" y="-60112"/>
            <a:ext cx="5236214" cy="4021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ADA!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9814" y="5200879"/>
            <a:ext cx="487362" cy="4873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007022" y="3974514"/>
            <a:ext cx="1649506" cy="10171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7893" y="491711"/>
            <a:ext cx="1387588" cy="7770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806089" y="4885829"/>
            <a:ext cx="1270535" cy="1303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6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B1AEF6-3271-4521-860C-99BF68B59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825" y="1467843"/>
            <a:ext cx="9748349" cy="5133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CF41A6-9006-4188-B828-442A4AE8568A}"/>
              </a:ext>
            </a:extLst>
          </p:cNvPr>
          <p:cNvSpPr txBox="1"/>
          <p:nvPr/>
        </p:nvSpPr>
        <p:spPr>
          <a:xfrm>
            <a:off x="852618" y="3254445"/>
            <a:ext cx="1643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MELLY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0DA39-7578-42E4-8776-9B820CFA275E}"/>
              </a:ext>
            </a:extLst>
          </p:cNvPr>
          <p:cNvSpPr txBox="1"/>
          <p:nvPr/>
        </p:nvSpPr>
        <p:spPr>
          <a:xfrm>
            <a:off x="5321645" y="2546559"/>
            <a:ext cx="1029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AC7B0-8E4F-4756-8EE4-337A0BC83CF6}"/>
              </a:ext>
            </a:extLst>
          </p:cNvPr>
          <p:cNvSpPr txBox="1"/>
          <p:nvPr/>
        </p:nvSpPr>
        <p:spPr>
          <a:xfrm>
            <a:off x="10103710" y="4682271"/>
            <a:ext cx="1363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BABY</a:t>
            </a:r>
          </a:p>
        </p:txBody>
      </p:sp>
    </p:spTree>
    <p:extLst>
      <p:ext uri="{BB962C8B-B14F-4D97-AF65-F5344CB8AC3E}">
        <p14:creationId xmlns:p14="http://schemas.microsoft.com/office/powerpoint/2010/main" val="20361854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XT BUTTON">
            <a:hlinkClick r:id="" action="ppaction://media"/>
            <a:extLst>
              <a:ext uri="{FF2B5EF4-FFF2-40B4-BE49-F238E27FC236}">
                <a16:creationId xmlns:a16="http://schemas.microsoft.com/office/drawing/2014/main" id="{1FA8A5A6-84FE-4E08-B10B-AE94A44CD8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064" y="533849"/>
            <a:ext cx="10293871" cy="57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30B0FB-4212-4D54-9C97-01B558114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351" y="745064"/>
            <a:ext cx="3977298" cy="572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33C61A-1DD1-42AE-8511-84409A1D98AB}"/>
              </a:ext>
            </a:extLst>
          </p:cNvPr>
          <p:cNvSpPr txBox="1"/>
          <p:nvPr/>
        </p:nvSpPr>
        <p:spPr>
          <a:xfrm>
            <a:off x="1615365" y="2530677"/>
            <a:ext cx="2118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XXXX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67D9FCE-097B-4073-8EC3-1221DC296754}"/>
              </a:ext>
            </a:extLst>
          </p:cNvPr>
          <p:cNvSpPr/>
          <p:nvPr/>
        </p:nvSpPr>
        <p:spPr>
          <a:xfrm>
            <a:off x="3571487" y="2660159"/>
            <a:ext cx="1724628" cy="57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AC720-89D7-4D87-AC9A-C9BA962DF7C5}"/>
              </a:ext>
            </a:extLst>
          </p:cNvPr>
          <p:cNvSpPr txBox="1"/>
          <p:nvPr/>
        </p:nvSpPr>
        <p:spPr>
          <a:xfrm>
            <a:off x="5564261" y="2530677"/>
            <a:ext cx="4940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XXXX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C15A95-1C03-47EC-AA14-546EC3DFA543}"/>
              </a:ext>
            </a:extLst>
          </p:cNvPr>
          <p:cNvSpPr txBox="1"/>
          <p:nvPr/>
        </p:nvSpPr>
        <p:spPr>
          <a:xfrm>
            <a:off x="1665522" y="3398571"/>
            <a:ext cx="2118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XXXX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34786CF-6433-466A-B2E9-839D880DAE43}"/>
              </a:ext>
            </a:extLst>
          </p:cNvPr>
          <p:cNvSpPr/>
          <p:nvPr/>
        </p:nvSpPr>
        <p:spPr>
          <a:xfrm>
            <a:off x="3621644" y="3528053"/>
            <a:ext cx="1724628" cy="57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F6F145-F766-4442-9AA0-7B42C6678F71}"/>
              </a:ext>
            </a:extLst>
          </p:cNvPr>
          <p:cNvSpPr txBox="1"/>
          <p:nvPr/>
        </p:nvSpPr>
        <p:spPr>
          <a:xfrm>
            <a:off x="5614418" y="3398571"/>
            <a:ext cx="4940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XXXX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76F52E-13C9-4D26-9F81-53DE8804C938}"/>
              </a:ext>
            </a:extLst>
          </p:cNvPr>
          <p:cNvSpPr txBox="1"/>
          <p:nvPr/>
        </p:nvSpPr>
        <p:spPr>
          <a:xfrm>
            <a:off x="1665522" y="4303360"/>
            <a:ext cx="2118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XXXX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3528045C-8513-4E50-9E39-269F56DC40C7}"/>
              </a:ext>
            </a:extLst>
          </p:cNvPr>
          <p:cNvSpPr/>
          <p:nvPr/>
        </p:nvSpPr>
        <p:spPr>
          <a:xfrm>
            <a:off x="3621644" y="4432842"/>
            <a:ext cx="1724628" cy="57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37CE38-DFEF-40A7-9F0D-257945A55164}"/>
              </a:ext>
            </a:extLst>
          </p:cNvPr>
          <p:cNvSpPr txBox="1"/>
          <p:nvPr/>
        </p:nvSpPr>
        <p:spPr>
          <a:xfrm>
            <a:off x="5614418" y="4303360"/>
            <a:ext cx="4940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XXXX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2E3CCF-3B7B-4BDC-8E53-CF5154586A46}"/>
              </a:ext>
            </a:extLst>
          </p:cNvPr>
          <p:cNvSpPr txBox="1"/>
          <p:nvPr/>
        </p:nvSpPr>
        <p:spPr>
          <a:xfrm>
            <a:off x="1665522" y="5281939"/>
            <a:ext cx="2118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XXXX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BC4697E1-0C39-4341-BB5C-4A285BC73B72}"/>
              </a:ext>
            </a:extLst>
          </p:cNvPr>
          <p:cNvSpPr/>
          <p:nvPr/>
        </p:nvSpPr>
        <p:spPr>
          <a:xfrm>
            <a:off x="3621644" y="5411421"/>
            <a:ext cx="1724628" cy="57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461656-8F02-4A78-930A-0162F7545656}"/>
              </a:ext>
            </a:extLst>
          </p:cNvPr>
          <p:cNvSpPr txBox="1"/>
          <p:nvPr/>
        </p:nvSpPr>
        <p:spPr>
          <a:xfrm>
            <a:off x="5614418" y="5281939"/>
            <a:ext cx="4940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8941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26" grpId="0"/>
      <p:bldP spid="27" grpId="0" animBg="1"/>
      <p:bldP spid="28" grpId="0"/>
      <p:bldP spid="29" grpId="0"/>
      <p:bldP spid="30" grpId="0" animBg="1"/>
      <p:bldP spid="31" grpId="0"/>
      <p:bldP spid="32" grpId="0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F858C48-F1CF-42FD-A7FD-71A8F1049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5009" y="1203767"/>
            <a:ext cx="2826721" cy="10357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35B3D2-8A5E-49DA-A5F5-6B46993E9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189" y="1633685"/>
            <a:ext cx="4181538" cy="5677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30B0FB-4212-4D54-9C97-01B558114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700" y="3429000"/>
            <a:ext cx="7206097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09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395442" y="317915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03363-4994-4B70-93F9-FC05E708797B}"/>
              </a:ext>
            </a:extLst>
          </p:cNvPr>
          <p:cNvSpPr txBox="1"/>
          <p:nvPr/>
        </p:nvSpPr>
        <p:spPr>
          <a:xfrm>
            <a:off x="1382233" y="1020726"/>
            <a:ext cx="80594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CONTENT</a:t>
            </a:r>
          </a:p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EVENT</a:t>
            </a:r>
          </a:p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SITUATION</a:t>
            </a:r>
          </a:p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FEELING</a:t>
            </a:r>
          </a:p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ATMOSPHERE</a:t>
            </a:r>
          </a:p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MELODY</a:t>
            </a:r>
          </a:p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FACTS</a:t>
            </a:r>
          </a:p>
          <a:p>
            <a:pPr algn="ctr"/>
            <a:endParaRPr lang="en-GB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72F49C8-6A31-421E-9CAA-61BDA45E3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2797" y="2177478"/>
            <a:ext cx="1786620" cy="1748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792D21-B9E8-4B8A-8D79-B8E7CF284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4845" y="1626781"/>
            <a:ext cx="3682311" cy="360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5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E05272-8BB6-47A4-8102-F8EF1BC88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284" y="859313"/>
            <a:ext cx="4511431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43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rst bit">
            <a:hlinkClick r:id="" action="ppaction://media"/>
            <a:extLst>
              <a:ext uri="{FF2B5EF4-FFF2-40B4-BE49-F238E27FC236}">
                <a16:creationId xmlns:a16="http://schemas.microsoft.com/office/drawing/2014/main" id="{C91896D0-7FE7-4929-B070-68FD58DFD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lum bright="20000" contrast="40000"/>
          </a:blip>
          <a:srcRect l="32024" t="18836" r="19524" b="22116"/>
          <a:stretch/>
        </p:blipFill>
        <p:spPr>
          <a:xfrm>
            <a:off x="972457" y="82139"/>
            <a:ext cx="5314466" cy="3772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next to endbit">
            <a:hlinkClick r:id="" action="ppaction://media"/>
            <a:extLst>
              <a:ext uri="{FF2B5EF4-FFF2-40B4-BE49-F238E27FC236}">
                <a16:creationId xmlns:a16="http://schemas.microsoft.com/office/drawing/2014/main" id="{1CCF6A17-115F-4004-AAE6-90359F5EB7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>
            <a:lum bright="20000" contrast="40000"/>
          </a:blip>
          <a:srcRect l="31905" t="20742" r="19643" b="23597"/>
          <a:stretch/>
        </p:blipFill>
        <p:spPr>
          <a:xfrm>
            <a:off x="6286923" y="255181"/>
            <a:ext cx="5179363" cy="34515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lastbit">
            <a:hlinkClick r:id="" action="ppaction://media"/>
            <a:extLst>
              <a:ext uri="{FF2B5EF4-FFF2-40B4-BE49-F238E27FC236}">
                <a16:creationId xmlns:a16="http://schemas.microsoft.com/office/drawing/2014/main" id="{07300658-749E-4E47-AAF6-6D6A946EC3F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>
            <a:lum bright="20000" contrast="40000"/>
          </a:blip>
          <a:srcRect l="34405" t="20952" r="19286" b="21482"/>
          <a:stretch/>
        </p:blipFill>
        <p:spPr>
          <a:xfrm>
            <a:off x="3893671" y="3324298"/>
            <a:ext cx="4786504" cy="34515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611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420303" y="3652280"/>
            <a:ext cx="4676388" cy="3205719"/>
          </a:xfrm>
          <a:prstGeom prst="ellipse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10033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10033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ETC…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8210" y="66316"/>
            <a:ext cx="8067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HERE ARE MORE OPTIONS !</a:t>
            </a:r>
          </a:p>
        </p:txBody>
      </p:sp>
      <p:sp>
        <p:nvSpPr>
          <p:cNvPr id="6" name="Oval 5"/>
          <p:cNvSpPr/>
          <p:nvPr/>
        </p:nvSpPr>
        <p:spPr>
          <a:xfrm>
            <a:off x="146649" y="94891"/>
            <a:ext cx="181155" cy="29329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915" y="1211862"/>
            <a:ext cx="4197575" cy="3690175"/>
          </a:xfrm>
          <a:prstGeom prst="rect">
            <a:avLst/>
          </a:prstGeom>
        </p:spPr>
      </p:pic>
      <p:sp>
        <p:nvSpPr>
          <p:cNvPr id="8" name="Arrow: Right 7"/>
          <p:cNvSpPr/>
          <p:nvPr/>
        </p:nvSpPr>
        <p:spPr>
          <a:xfrm>
            <a:off x="8228366" y="2588798"/>
            <a:ext cx="1202843" cy="981075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669890" y="2588798"/>
            <a:ext cx="1247775" cy="9466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9502" y="2686875"/>
            <a:ext cx="1884971" cy="754476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06626" y="2702098"/>
            <a:ext cx="1884971" cy="754476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</a:p>
        </p:txBody>
      </p:sp>
      <p:sp>
        <p:nvSpPr>
          <p:cNvPr id="12" name="Oval 11"/>
          <p:cNvSpPr/>
          <p:nvPr/>
        </p:nvSpPr>
        <p:spPr>
          <a:xfrm>
            <a:off x="160110" y="3652280"/>
            <a:ext cx="3845926" cy="3019425"/>
          </a:xfrm>
          <a:prstGeom prst="ellipse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>
                  <a:glow rad="850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ADVICE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noFill/>
                </a:ln>
                <a:solidFill>
                  <a:prstClr val="black"/>
                </a:solidFill>
                <a:effectLst>
                  <a:glow rad="850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DUTY </a:t>
            </a:r>
          </a:p>
        </p:txBody>
      </p:sp>
    </p:spTree>
    <p:extLst>
      <p:ext uri="{BB962C8B-B14F-4D97-AF65-F5344CB8AC3E}">
        <p14:creationId xmlns:p14="http://schemas.microsoft.com/office/powerpoint/2010/main" val="47503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5229" y="424206"/>
            <a:ext cx="80316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DID DO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WAS DOING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WAS BEING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DOING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DO HAVE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 HAD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 BEEN DOING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WAS HAVING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754" y="1273013"/>
            <a:ext cx="3054361" cy="1420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518" y="4046839"/>
            <a:ext cx="3956011" cy="9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23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national Migration Growth Keeping Population Numbers Stead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" y="-210308"/>
            <a:ext cx="12202033" cy="67976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6671" y="-210308"/>
            <a:ext cx="79778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PEOPLE TALKING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849505" y="5499110"/>
            <a:ext cx="24929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OETV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C88405-E1F8-402F-B1C3-FFF44BA0A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0099" y="1236242"/>
            <a:ext cx="5156963" cy="34628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0C8BA3-3296-41FE-BD25-1B5372499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977" y="1236242"/>
            <a:ext cx="5840474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EA0397-360C-4980-BB2B-512FE4BAD5AA}"/>
              </a:ext>
            </a:extLst>
          </p:cNvPr>
          <p:cNvSpPr txBox="1"/>
          <p:nvPr/>
        </p:nvSpPr>
        <p:spPr>
          <a:xfrm>
            <a:off x="3449320" y="1730605"/>
            <a:ext cx="56591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ENTHUSIASTICALLY</a:t>
            </a: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9DCA0-FA80-410F-8AB2-611044D1214A}"/>
              </a:ext>
            </a:extLst>
          </p:cNvPr>
          <p:cNvSpPr txBox="1"/>
          <p:nvPr/>
        </p:nvSpPr>
        <p:spPr>
          <a:xfrm>
            <a:off x="1929765" y="4204998"/>
            <a:ext cx="4287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DYNAMICALLY</a:t>
            </a:r>
            <a:endParaRPr kumimoji="0" lang="en-GB" sz="48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0247F8-2C49-4702-B7C8-25DAF3E6E163}"/>
              </a:ext>
            </a:extLst>
          </p:cNvPr>
          <p:cNvSpPr txBox="1"/>
          <p:nvPr/>
        </p:nvSpPr>
        <p:spPr>
          <a:xfrm>
            <a:off x="6499860" y="4178954"/>
            <a:ext cx="4358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REALISTICALLY</a:t>
            </a:r>
            <a:endParaRPr kumimoji="0" lang="en-GB" sz="48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ENTHUS">
            <a:hlinkClick r:id="" action="ppaction://media"/>
            <a:extLst>
              <a:ext uri="{FF2B5EF4-FFF2-40B4-BE49-F238E27FC236}">
                <a16:creationId xmlns:a16="http://schemas.microsoft.com/office/drawing/2014/main" id="{E6A7923F-0027-4501-9D7A-D178A5F53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8320" y="1989070"/>
            <a:ext cx="406400" cy="40640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FEC5A9D3-58D3-433A-A3A2-61BB288445FC}"/>
              </a:ext>
            </a:extLst>
          </p:cNvPr>
          <p:cNvSpPr/>
          <p:nvPr/>
        </p:nvSpPr>
        <p:spPr>
          <a:xfrm>
            <a:off x="4204970" y="618993"/>
            <a:ext cx="3782060" cy="919173"/>
          </a:xfrm>
          <a:prstGeom prst="wedgeEllipseCallout">
            <a:avLst>
              <a:gd name="adj1" fmla="val 884"/>
              <a:gd name="adj2" fmla="val 797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OF ENERGY AND HOPE</a:t>
            </a:r>
          </a:p>
        </p:txBody>
      </p:sp>
      <p:pic>
        <p:nvPicPr>
          <p:cNvPr id="3" name="DYN">
            <a:hlinkClick r:id="" action="ppaction://media"/>
            <a:extLst>
              <a:ext uri="{FF2B5EF4-FFF2-40B4-BE49-F238E27FC236}">
                <a16:creationId xmlns:a16="http://schemas.microsoft.com/office/drawing/2014/main" id="{111F8A67-32C4-4264-AF84-D5B96357C4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83200" y="3935964"/>
            <a:ext cx="406400" cy="40640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C2931D25-04BF-4C98-B4AE-9DF524C8D694}"/>
              </a:ext>
            </a:extLst>
          </p:cNvPr>
          <p:cNvSpPr/>
          <p:nvPr/>
        </p:nvSpPr>
        <p:spPr>
          <a:xfrm>
            <a:off x="3031490" y="2936963"/>
            <a:ext cx="3782060" cy="919173"/>
          </a:xfrm>
          <a:prstGeom prst="wedgeEllipseCallout">
            <a:avLst>
              <a:gd name="adj1" fmla="val -25711"/>
              <a:gd name="adj2" fmla="val 93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ACTION AND CERTAINTY</a:t>
            </a:r>
          </a:p>
        </p:txBody>
      </p:sp>
      <p:pic>
        <p:nvPicPr>
          <p:cNvPr id="5" name="REALSTCLY">
            <a:hlinkClick r:id="" action="ppaction://media"/>
            <a:extLst>
              <a:ext uri="{FF2B5EF4-FFF2-40B4-BE49-F238E27FC236}">
                <a16:creationId xmlns:a16="http://schemas.microsoft.com/office/drawing/2014/main" id="{D5C46F25-1F4E-4B00-AB96-EC2008E842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91470" y="3652936"/>
            <a:ext cx="406400" cy="40640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37DF9F9F-8B12-4985-BA86-3259C3D9F2F2}"/>
              </a:ext>
            </a:extLst>
          </p:cNvPr>
          <p:cNvSpPr/>
          <p:nvPr/>
        </p:nvSpPr>
        <p:spPr>
          <a:xfrm>
            <a:off x="6136640" y="5319834"/>
            <a:ext cx="3782060" cy="919173"/>
          </a:xfrm>
          <a:prstGeom prst="wedgeEllipseCallout">
            <a:avLst>
              <a:gd name="adj1" fmla="val 37687"/>
              <a:gd name="adj2" fmla="val -926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SPEAKING FROM EXPERIENCE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1DE8D-9970-4384-B431-2F3F889FF8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611411">
            <a:off x="-334370" y="1865242"/>
            <a:ext cx="4901609" cy="31275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D2D418-235A-40E0-BC55-E0FE95060049}"/>
              </a:ext>
            </a:extLst>
          </p:cNvPr>
          <p:cNvSpPr txBox="1"/>
          <p:nvPr/>
        </p:nvSpPr>
        <p:spPr>
          <a:xfrm>
            <a:off x="1364575" y="1238419"/>
            <a:ext cx="1703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THESE WORDS</a:t>
            </a:r>
          </a:p>
        </p:txBody>
      </p:sp>
    </p:spTree>
    <p:extLst>
      <p:ext uri="{BB962C8B-B14F-4D97-AF65-F5344CB8AC3E}">
        <p14:creationId xmlns:p14="http://schemas.microsoft.com/office/powerpoint/2010/main" val="207929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allAtOnce"/>
      <p:bldP spid="6" grpId="0"/>
      <p:bldP spid="6" grpId="1"/>
      <p:bldP spid="8" grpId="0"/>
      <p:bldP spid="8" grpId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national Migration Growth Keeping Population Numbers Stead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" y="-210308"/>
            <a:ext cx="12202033" cy="67976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6671" y="-210308"/>
            <a:ext cx="79778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PEOPLE TALKING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849505" y="5499110"/>
            <a:ext cx="24929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OETV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C88405-E1F8-402F-B1C3-FFF44BA0A8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flipH="1">
            <a:off x="451549" y="1236242"/>
            <a:ext cx="5039073" cy="34628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0C8BA3-3296-41FE-BD25-1B5372499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3539" y="1236242"/>
            <a:ext cx="5786912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7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national Migration Growth Keeping Population Numbers Stead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" y="-210308"/>
            <a:ext cx="12202033" cy="67976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6671" y="-210308"/>
            <a:ext cx="797782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PEOPLE TALKING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849505" y="5499110"/>
            <a:ext cx="24929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OETV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C88405-E1F8-402F-B1C3-FFF44BA0A8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flipH="1">
            <a:off x="451546" y="1043609"/>
            <a:ext cx="5039073" cy="485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0C8BA3-3296-41FE-BD25-1B5372499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3539" y="1043607"/>
            <a:ext cx="5786912" cy="485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1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national Migration Growth Keeping Population Numbers Stead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" y="-210308"/>
            <a:ext cx="12202033" cy="67976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7010" y="-210308"/>
            <a:ext cx="54971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PEOPLE TALKING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4849505" y="5499110"/>
            <a:ext cx="2492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OETV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B06BFF-8334-4A74-B6CC-9731E6EB0D3E}"/>
              </a:ext>
            </a:extLst>
          </p:cNvPr>
          <p:cNvSpPr/>
          <p:nvPr/>
        </p:nvSpPr>
        <p:spPr>
          <a:xfrm>
            <a:off x="387626" y="695740"/>
            <a:ext cx="11539331" cy="4979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8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national Migration Growth Keeping Population Numbers Stead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3" y="-299759"/>
            <a:ext cx="12202033" cy="67976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44487" y="5250632"/>
            <a:ext cx="24929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OETV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32DF4-0D40-4738-AAC1-6A38398799F8}"/>
              </a:ext>
            </a:extLst>
          </p:cNvPr>
          <p:cNvSpPr/>
          <p:nvPr/>
        </p:nvSpPr>
        <p:spPr>
          <a:xfrm>
            <a:off x="3415716" y="-19878"/>
            <a:ext cx="55559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571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>
                  <a:glow rad="469900">
                    <a:schemeClr val="bg1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STUDIO ONE</a:t>
            </a:r>
          </a:p>
        </p:txBody>
      </p:sp>
    </p:spTree>
    <p:extLst>
      <p:ext uri="{BB962C8B-B14F-4D97-AF65-F5344CB8AC3E}">
        <p14:creationId xmlns:p14="http://schemas.microsoft.com/office/powerpoint/2010/main" val="336035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national Migration Growth Keeping Population Numbers Stead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3" y="-299759"/>
            <a:ext cx="12202033" cy="67976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69901" y="5174405"/>
            <a:ext cx="24929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OETV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32DF4-0D40-4738-AAC1-6A38398799F8}"/>
              </a:ext>
            </a:extLst>
          </p:cNvPr>
          <p:cNvSpPr/>
          <p:nvPr/>
        </p:nvSpPr>
        <p:spPr>
          <a:xfrm>
            <a:off x="3445192" y="0"/>
            <a:ext cx="5016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>
                  <a:glow rad="749300">
                    <a:schemeClr val="bg1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STUDIO 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EB2DD-776F-4A91-8D12-28C9C50FB46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 flipH="1">
            <a:off x="451548" y="1510748"/>
            <a:ext cx="5039073" cy="3953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4190FC-E9A3-4183-996C-191A0BA5C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3539" y="1510748"/>
            <a:ext cx="5786912" cy="39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transport&#10;&#10;Description generated with very high confidence">
            <a:extLst>
              <a:ext uri="{FF2B5EF4-FFF2-40B4-BE49-F238E27FC236}">
                <a16:creationId xmlns:a16="http://schemas.microsoft.com/office/drawing/2014/main" id="{7DCAEDFB-B24C-4063-B63D-6CFC4924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4097E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333" b="45797"/>
          <a:stretch/>
        </p:blipFill>
        <p:spPr>
          <a:xfrm>
            <a:off x="0" y="-301293"/>
            <a:ext cx="12192000" cy="2865589"/>
          </a:xfrm>
          <a:prstGeom prst="rect">
            <a:avLst/>
          </a:prstGeom>
        </p:spPr>
      </p:pic>
      <p:pic>
        <p:nvPicPr>
          <p:cNvPr id="4" name="Picture 3" descr="International Migration Growth Keeping Population Numbers Steady ...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296"/>
            <a:ext cx="12202033" cy="41660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44487" y="5174405"/>
            <a:ext cx="249299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OETV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E48E0-2078-46D4-B006-63402BF2CCE1}"/>
              </a:ext>
            </a:extLst>
          </p:cNvPr>
          <p:cNvSpPr txBox="1"/>
          <p:nvPr/>
        </p:nvSpPr>
        <p:spPr>
          <a:xfrm>
            <a:off x="720948" y="6738731"/>
            <a:ext cx="10312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paraninosconcabeza.blogspot.com/2010/06/clases-de-teatro-para-ninos-julio-2010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7214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transport&#10;&#10;Description generated with very high confidence">
            <a:extLst>
              <a:ext uri="{FF2B5EF4-FFF2-40B4-BE49-F238E27FC236}">
                <a16:creationId xmlns:a16="http://schemas.microsoft.com/office/drawing/2014/main" id="{7DCAEDFB-B24C-4063-B63D-6CFC4924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4097E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333" b="45797"/>
          <a:stretch/>
        </p:blipFill>
        <p:spPr>
          <a:xfrm>
            <a:off x="0" y="-301293"/>
            <a:ext cx="12192000" cy="22533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15425A-1364-473B-9B34-850A04153CAC}"/>
              </a:ext>
            </a:extLst>
          </p:cNvPr>
          <p:cNvSpPr/>
          <p:nvPr/>
        </p:nvSpPr>
        <p:spPr>
          <a:xfrm>
            <a:off x="0" y="1952090"/>
            <a:ext cx="12192000" cy="4905910"/>
          </a:xfrm>
          <a:prstGeom prst="rect">
            <a:avLst/>
          </a:prstGeom>
          <a:solidFill>
            <a:srgbClr val="85C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508514" y="1065120"/>
            <a:ext cx="277172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31080-F62D-4EE4-8208-1D20DE64C3C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 flipH="1">
            <a:off x="356170" y="1962280"/>
            <a:ext cx="5383660" cy="4511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FED9D6-A437-484C-A2D1-842285731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962280"/>
            <a:ext cx="5786912" cy="45111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B316BE-DABD-4CF9-BFBB-9C1C86C3FA69}"/>
              </a:ext>
            </a:extLst>
          </p:cNvPr>
          <p:cNvSpPr/>
          <p:nvPr/>
        </p:nvSpPr>
        <p:spPr>
          <a:xfrm>
            <a:off x="5109544" y="6068155"/>
            <a:ext cx="1569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OETV</a:t>
            </a:r>
          </a:p>
        </p:txBody>
      </p:sp>
    </p:spTree>
    <p:extLst>
      <p:ext uri="{BB962C8B-B14F-4D97-AF65-F5344CB8AC3E}">
        <p14:creationId xmlns:p14="http://schemas.microsoft.com/office/powerpoint/2010/main" val="91300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transport&#10;&#10;Description generated with very high confidence">
            <a:extLst>
              <a:ext uri="{FF2B5EF4-FFF2-40B4-BE49-F238E27FC236}">
                <a16:creationId xmlns:a16="http://schemas.microsoft.com/office/drawing/2014/main" id="{7DCAEDFB-B24C-4063-B63D-6CFC4924ED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4097E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333" b="45797"/>
          <a:stretch/>
        </p:blipFill>
        <p:spPr>
          <a:xfrm>
            <a:off x="0" y="-301293"/>
            <a:ext cx="12192000" cy="2865589"/>
          </a:xfrm>
          <a:prstGeom prst="rect">
            <a:avLst/>
          </a:prstGeom>
        </p:spPr>
      </p:pic>
      <p:pic>
        <p:nvPicPr>
          <p:cNvPr id="4" name="Picture 3" descr="International Migration Growth Keeping Population Numbers Steady ...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296"/>
            <a:ext cx="12202033" cy="4166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6E48E0-2078-46D4-B006-63402BF2CCE1}"/>
              </a:ext>
            </a:extLst>
          </p:cNvPr>
          <p:cNvSpPr txBox="1"/>
          <p:nvPr/>
        </p:nvSpPr>
        <p:spPr>
          <a:xfrm>
            <a:off x="720948" y="6738731"/>
            <a:ext cx="10312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paraninosconcabeza.blogspot.com/2010/06/clases-de-teatro-para-ninos-julio-2010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nc-nd/3.0/"/>
              </a:rPr>
              <a:t>CC BY-NC-ND</a:t>
            </a:r>
            <a:endParaRPr lang="en-GB" sz="9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2F27D4-8F25-490E-BBEB-141A4E4F69E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 flipH="1">
            <a:off x="360142" y="2778964"/>
            <a:ext cx="5039073" cy="3462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382D6B-C424-4724-A049-FBD67419E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3943" y="2778964"/>
            <a:ext cx="5786912" cy="34628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87964" y="5815401"/>
            <a:ext cx="17427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OETV</a:t>
            </a:r>
          </a:p>
        </p:txBody>
      </p:sp>
    </p:spTree>
    <p:extLst>
      <p:ext uri="{BB962C8B-B14F-4D97-AF65-F5344CB8AC3E}">
        <p14:creationId xmlns:p14="http://schemas.microsoft.com/office/powerpoint/2010/main" val="211271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national Migration Growth Keeping Population Numbers Steady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" y="-210308"/>
            <a:ext cx="12202033" cy="67976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688" y="1843950"/>
            <a:ext cx="5955476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 w="571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OETV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1F5273-BFEF-430D-B686-C9E6F2DB5DCC}"/>
              </a:ext>
            </a:extLst>
          </p:cNvPr>
          <p:cNvSpPr/>
          <p:nvPr/>
        </p:nvSpPr>
        <p:spPr>
          <a:xfrm>
            <a:off x="3048688" y="4770783"/>
            <a:ext cx="609268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19050">
                  <a:solidFill>
                    <a:sysClr val="windowText" lastClr="000000"/>
                  </a:solidFill>
                </a:ln>
              </a:rPr>
              <a:t>OXFORD ENGLISH TELEVISION</a:t>
            </a:r>
          </a:p>
        </p:txBody>
      </p:sp>
    </p:spTree>
    <p:extLst>
      <p:ext uri="{BB962C8B-B14F-4D97-AF65-F5344CB8AC3E}">
        <p14:creationId xmlns:p14="http://schemas.microsoft.com/office/powerpoint/2010/main" val="202545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B6882F-E8CE-4FBF-8558-C4253738C2C3}"/>
              </a:ext>
            </a:extLst>
          </p:cNvPr>
          <p:cNvSpPr txBox="1"/>
          <p:nvPr/>
        </p:nvSpPr>
        <p:spPr>
          <a:xfrm>
            <a:off x="1639957" y="3836504"/>
            <a:ext cx="7225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WELCOME TO OXFORD</a:t>
            </a:r>
          </a:p>
        </p:txBody>
      </p:sp>
    </p:spTree>
    <p:extLst>
      <p:ext uri="{BB962C8B-B14F-4D97-AF65-F5344CB8AC3E}">
        <p14:creationId xmlns:p14="http://schemas.microsoft.com/office/powerpoint/2010/main" val="3558443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B1AEF6-3271-4521-860C-99BF68B59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1825" y="1467843"/>
            <a:ext cx="9748349" cy="5133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CF41A6-9006-4188-B828-442A4AE8568A}"/>
              </a:ext>
            </a:extLst>
          </p:cNvPr>
          <p:cNvSpPr txBox="1"/>
          <p:nvPr/>
        </p:nvSpPr>
        <p:spPr>
          <a:xfrm>
            <a:off x="852618" y="3254445"/>
            <a:ext cx="1643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MELLY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0DA39-7578-42E4-8776-9B820CFA275E}"/>
              </a:ext>
            </a:extLst>
          </p:cNvPr>
          <p:cNvSpPr txBox="1"/>
          <p:nvPr/>
        </p:nvSpPr>
        <p:spPr>
          <a:xfrm>
            <a:off x="5321645" y="2546559"/>
            <a:ext cx="1029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AC7B0-8E4F-4756-8EE4-337A0BC83CF6}"/>
              </a:ext>
            </a:extLst>
          </p:cNvPr>
          <p:cNvSpPr txBox="1"/>
          <p:nvPr/>
        </p:nvSpPr>
        <p:spPr>
          <a:xfrm>
            <a:off x="10103710" y="4682271"/>
            <a:ext cx="1363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BABY</a:t>
            </a:r>
          </a:p>
        </p:txBody>
      </p:sp>
    </p:spTree>
    <p:extLst>
      <p:ext uri="{BB962C8B-B14F-4D97-AF65-F5344CB8AC3E}">
        <p14:creationId xmlns:p14="http://schemas.microsoft.com/office/powerpoint/2010/main" val="4101285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ok page flip animation">
            <a:hlinkClick r:id="" action="ppaction://media"/>
            <a:extLst>
              <a:ext uri="{FF2B5EF4-FFF2-40B4-BE49-F238E27FC236}">
                <a16:creationId xmlns:a16="http://schemas.microsoft.com/office/drawing/2014/main" id="{997AE5A4-8395-49DF-8113-908678B89C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210" y="-104544"/>
            <a:ext cx="12377854" cy="696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blue, object&#10;&#10;Description generated with high confidence">
            <a:extLst>
              <a:ext uri="{FF2B5EF4-FFF2-40B4-BE49-F238E27FC236}">
                <a16:creationId xmlns:a16="http://schemas.microsoft.com/office/drawing/2014/main" id="{29EA402A-7657-4E27-82F1-CE2B22980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0"/>
            <a:ext cx="6972300" cy="6858000"/>
          </a:xfrm>
          <a:prstGeom prst="rect">
            <a:avLst/>
          </a:prstGeom>
        </p:spPr>
      </p:pic>
      <p:pic>
        <p:nvPicPr>
          <p:cNvPr id="6" name="Picture 5" descr="A picture containing satellite, transport, table&#10;&#10;Description generated with very high confidence">
            <a:extLst>
              <a:ext uri="{FF2B5EF4-FFF2-40B4-BE49-F238E27FC236}">
                <a16:creationId xmlns:a16="http://schemas.microsoft.com/office/drawing/2014/main" id="{33CA8A98-3F64-450D-9E05-858804735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00" y="835800"/>
            <a:ext cx="9753600" cy="5486400"/>
          </a:xfrm>
          <a:prstGeom prst="rect">
            <a:avLst/>
          </a:prstGeom>
        </p:spPr>
      </p:pic>
      <p:pic>
        <p:nvPicPr>
          <p:cNvPr id="8" name="Picture 7" descr="A picture containing blue, indoor, vase, sitting&#10;&#10;Description generated with high confidence">
            <a:extLst>
              <a:ext uri="{FF2B5EF4-FFF2-40B4-BE49-F238E27FC236}">
                <a16:creationId xmlns:a16="http://schemas.microsoft.com/office/drawing/2014/main" id="{895DD402-D0F9-452F-AF6B-E1AFFAFF0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24500" y="3157500"/>
            <a:ext cx="1143000" cy="1143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36D202-8E95-4DBF-A287-0360DCA8BEE5}"/>
              </a:ext>
            </a:extLst>
          </p:cNvPr>
          <p:cNvSpPr txBox="1"/>
          <p:nvPr/>
        </p:nvSpPr>
        <p:spPr>
          <a:xfrm>
            <a:off x="5824500" y="43005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://commons.wikimedia.org/wiki/file:planet_terrestrial_earth_animated.gif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896720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D Earth Animation 2.mp4">
            <a:hlinkClick r:id="" action="ppaction://media"/>
            <a:extLst>
              <a:ext uri="{FF2B5EF4-FFF2-40B4-BE49-F238E27FC236}">
                <a16:creationId xmlns:a16="http://schemas.microsoft.com/office/drawing/2014/main" id="{47EB1B5F-CEE2-4B5B-971C-EA4DF8CE2A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012" t="6104" r="14702" b="14979"/>
          <a:stretch/>
        </p:blipFill>
        <p:spPr>
          <a:xfrm>
            <a:off x="2838061" y="589883"/>
            <a:ext cx="6515876" cy="5999245"/>
          </a:xfrm>
          <a:prstGeom prst="rect">
            <a:avLst/>
          </a:prstGeom>
        </p:spPr>
      </p:pic>
      <p:sp>
        <p:nvSpPr>
          <p:cNvPr id="3" name="Circle: Hollow 2">
            <a:extLst>
              <a:ext uri="{FF2B5EF4-FFF2-40B4-BE49-F238E27FC236}">
                <a16:creationId xmlns:a16="http://schemas.microsoft.com/office/drawing/2014/main" id="{645C1FD5-0E13-4843-BC64-87C423A0A150}"/>
              </a:ext>
            </a:extLst>
          </p:cNvPr>
          <p:cNvSpPr/>
          <p:nvPr/>
        </p:nvSpPr>
        <p:spPr>
          <a:xfrm>
            <a:off x="2157980" y="-408562"/>
            <a:ext cx="7876039" cy="7996136"/>
          </a:xfrm>
          <a:prstGeom prst="donut">
            <a:avLst>
              <a:gd name="adj" fmla="val 18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9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2">
            <a:extLst>
              <a:ext uri="{FF2B5EF4-FFF2-40B4-BE49-F238E27FC236}">
                <a16:creationId xmlns:a16="http://schemas.microsoft.com/office/drawing/2014/main" id="{645C1FD5-0E13-4843-BC64-87C423A0A150}"/>
              </a:ext>
            </a:extLst>
          </p:cNvPr>
          <p:cNvSpPr/>
          <p:nvPr/>
        </p:nvSpPr>
        <p:spPr>
          <a:xfrm>
            <a:off x="3985591" y="1620078"/>
            <a:ext cx="4154557" cy="4144618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6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E8D56F86-D1C6-4802-A2DA-3A58672C5D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40000"/>
          </a:blip>
          <a:stretch>
            <a:fillRect/>
          </a:stretch>
        </p:blipFill>
        <p:spPr>
          <a:xfrm>
            <a:off x="323573" y="114300"/>
            <a:ext cx="11785600" cy="6629400"/>
          </a:xfrm>
          <a:prstGeom prst="rect">
            <a:avLst/>
          </a:prstGeom>
        </p:spPr>
      </p:pic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EDA9B83-257B-4749-B427-E2581E718B66}"/>
              </a:ext>
            </a:extLst>
          </p:cNvPr>
          <p:cNvSpPr/>
          <p:nvPr/>
        </p:nvSpPr>
        <p:spPr>
          <a:xfrm>
            <a:off x="2274955" y="-719423"/>
            <a:ext cx="7882835" cy="7871791"/>
          </a:xfrm>
          <a:prstGeom prst="donut">
            <a:avLst>
              <a:gd name="adj" fmla="val 155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3367A-3B05-4E61-8A46-6B2CC20AEB8C}"/>
              </a:ext>
            </a:extLst>
          </p:cNvPr>
          <p:cNvSpPr/>
          <p:nvPr/>
        </p:nvSpPr>
        <p:spPr>
          <a:xfrm>
            <a:off x="0" y="-214009"/>
            <a:ext cx="3326860" cy="6957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E54505-A6AA-4219-A33C-C109B6A9DF61}"/>
              </a:ext>
            </a:extLst>
          </p:cNvPr>
          <p:cNvSpPr/>
          <p:nvPr/>
        </p:nvSpPr>
        <p:spPr>
          <a:xfrm>
            <a:off x="9105885" y="-214009"/>
            <a:ext cx="3326860" cy="6957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834CAB-0802-4C6B-95A0-A2865092B559}"/>
              </a:ext>
            </a:extLst>
          </p:cNvPr>
          <p:cNvSpPr/>
          <p:nvPr/>
        </p:nvSpPr>
        <p:spPr>
          <a:xfrm>
            <a:off x="3171687" y="-392756"/>
            <a:ext cx="1292650" cy="11709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C27D36-A7DE-4A19-840A-D6DB87CA90C9}"/>
              </a:ext>
            </a:extLst>
          </p:cNvPr>
          <p:cNvSpPr/>
          <p:nvPr/>
        </p:nvSpPr>
        <p:spPr>
          <a:xfrm>
            <a:off x="8367290" y="-392755"/>
            <a:ext cx="1292650" cy="10141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15362C-2382-47EF-87A7-440DBB83D56A}"/>
              </a:ext>
            </a:extLst>
          </p:cNvPr>
          <p:cNvSpPr/>
          <p:nvPr/>
        </p:nvSpPr>
        <p:spPr>
          <a:xfrm>
            <a:off x="3066660" y="5684443"/>
            <a:ext cx="1622071" cy="1467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3DD66F-1367-47A9-A22E-B63E4C85D0B2}"/>
              </a:ext>
            </a:extLst>
          </p:cNvPr>
          <p:cNvSpPr/>
          <p:nvPr/>
        </p:nvSpPr>
        <p:spPr>
          <a:xfrm>
            <a:off x="7483868" y="5764697"/>
            <a:ext cx="2673921" cy="11833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01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2">
            <a:extLst>
              <a:ext uri="{FF2B5EF4-FFF2-40B4-BE49-F238E27FC236}">
                <a16:creationId xmlns:a16="http://schemas.microsoft.com/office/drawing/2014/main" id="{645C1FD5-0E13-4843-BC64-87C423A0A150}"/>
              </a:ext>
            </a:extLst>
          </p:cNvPr>
          <p:cNvSpPr/>
          <p:nvPr/>
        </p:nvSpPr>
        <p:spPr>
          <a:xfrm>
            <a:off x="3985591" y="1620078"/>
            <a:ext cx="4154557" cy="4144618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6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E8D56F86-D1C6-4802-A2DA-3A58672C5D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40000"/>
          </a:blip>
          <a:stretch>
            <a:fillRect/>
          </a:stretch>
        </p:blipFill>
        <p:spPr>
          <a:xfrm>
            <a:off x="323573" y="114300"/>
            <a:ext cx="11785600" cy="6629400"/>
          </a:xfrm>
          <a:prstGeom prst="rect">
            <a:avLst/>
          </a:prstGeom>
        </p:spPr>
      </p:pic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EDA9B83-257B-4749-B427-E2581E718B66}"/>
              </a:ext>
            </a:extLst>
          </p:cNvPr>
          <p:cNvSpPr/>
          <p:nvPr/>
        </p:nvSpPr>
        <p:spPr>
          <a:xfrm>
            <a:off x="2274955" y="-719423"/>
            <a:ext cx="7882835" cy="7871791"/>
          </a:xfrm>
          <a:prstGeom prst="donut">
            <a:avLst>
              <a:gd name="adj" fmla="val 155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3367A-3B05-4E61-8A46-6B2CC20AEB8C}"/>
              </a:ext>
            </a:extLst>
          </p:cNvPr>
          <p:cNvSpPr/>
          <p:nvPr/>
        </p:nvSpPr>
        <p:spPr>
          <a:xfrm>
            <a:off x="0" y="-214009"/>
            <a:ext cx="3326860" cy="6957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E54505-A6AA-4219-A33C-C109B6A9DF61}"/>
              </a:ext>
            </a:extLst>
          </p:cNvPr>
          <p:cNvSpPr/>
          <p:nvPr/>
        </p:nvSpPr>
        <p:spPr>
          <a:xfrm>
            <a:off x="9105885" y="-214009"/>
            <a:ext cx="3326860" cy="6957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A834CAB-0802-4C6B-95A0-A2865092B559}"/>
              </a:ext>
            </a:extLst>
          </p:cNvPr>
          <p:cNvSpPr/>
          <p:nvPr/>
        </p:nvSpPr>
        <p:spPr>
          <a:xfrm>
            <a:off x="3171687" y="-392756"/>
            <a:ext cx="1292650" cy="11709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7C27D36-A7DE-4A19-840A-D6DB87CA90C9}"/>
              </a:ext>
            </a:extLst>
          </p:cNvPr>
          <p:cNvSpPr/>
          <p:nvPr/>
        </p:nvSpPr>
        <p:spPr>
          <a:xfrm>
            <a:off x="8367290" y="-392755"/>
            <a:ext cx="1292650" cy="10141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15362C-2382-47EF-87A7-440DBB83D56A}"/>
              </a:ext>
            </a:extLst>
          </p:cNvPr>
          <p:cNvSpPr/>
          <p:nvPr/>
        </p:nvSpPr>
        <p:spPr>
          <a:xfrm>
            <a:off x="3066660" y="5684443"/>
            <a:ext cx="1622071" cy="1467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3DD66F-1367-47A9-A22E-B63E4C85D0B2}"/>
              </a:ext>
            </a:extLst>
          </p:cNvPr>
          <p:cNvSpPr/>
          <p:nvPr/>
        </p:nvSpPr>
        <p:spPr>
          <a:xfrm>
            <a:off x="7483868" y="5764697"/>
            <a:ext cx="2673921" cy="11833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44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830" y="2634754"/>
            <a:ext cx="1585097" cy="1554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38163" y="3695963"/>
            <a:ext cx="136112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       WEAR CYCLE HELMETS</a:t>
            </a:r>
          </a:p>
        </p:txBody>
      </p:sp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llout: Up Arrow 19"/>
          <p:cNvSpPr/>
          <p:nvPr/>
        </p:nvSpPr>
        <p:spPr>
          <a:xfrm>
            <a:off x="523875" y="4189369"/>
            <a:ext cx="3743325" cy="24175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0783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 !</a:t>
            </a:r>
          </a:p>
        </p:txBody>
      </p:sp>
      <p:sp>
        <p:nvSpPr>
          <p:cNvPr id="2" name="Oval 1"/>
          <p:cNvSpPr/>
          <p:nvPr/>
        </p:nvSpPr>
        <p:spPr>
          <a:xfrm>
            <a:off x="431947" y="504825"/>
            <a:ext cx="4020510" cy="2000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OBLIGATION BEGINS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654" y="4500369"/>
            <a:ext cx="1585097" cy="1518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815" y="-108410"/>
            <a:ext cx="746824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0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424" y="2007192"/>
            <a:ext cx="1149497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           VISIT THE DOCTOR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12" t="20226" r="4162" b="10844"/>
          <a:stretch/>
        </p:blipFill>
        <p:spPr>
          <a:xfrm>
            <a:off x="1922010" y="2257742"/>
            <a:ext cx="2361460" cy="845405"/>
          </a:xfrm>
          <a:prstGeom prst="rect">
            <a:avLst/>
          </a:prstGeom>
          <a:effectLst>
            <a:glow rad="406400">
              <a:schemeClr val="accent4">
                <a:satMod val="175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315" t="20829" r="14250" b="19211"/>
          <a:stretch/>
        </p:blipFill>
        <p:spPr>
          <a:xfrm>
            <a:off x="1897031" y="2275331"/>
            <a:ext cx="2274378" cy="710215"/>
          </a:xfrm>
          <a:prstGeom prst="rect">
            <a:avLst/>
          </a:prstGeom>
          <a:effectLst>
            <a:glow rad="381000">
              <a:schemeClr val="accent4">
                <a:satMod val="175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285" y="2323992"/>
            <a:ext cx="1633870" cy="646232"/>
          </a:xfrm>
          <a:prstGeom prst="rect">
            <a:avLst/>
          </a:prstGeom>
          <a:effectLst>
            <a:glow rad="406400">
              <a:schemeClr val="accent4">
                <a:satMod val="175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431" t="18720" r="9907" b="12538"/>
          <a:stretch/>
        </p:blipFill>
        <p:spPr>
          <a:xfrm>
            <a:off x="1988684" y="2248214"/>
            <a:ext cx="2006353" cy="854933"/>
          </a:xfrm>
          <a:prstGeom prst="rect">
            <a:avLst/>
          </a:prstGeom>
          <a:effectLst>
            <a:glow rad="469900">
              <a:schemeClr val="accent4">
                <a:satMod val="175000"/>
              </a:schemeClr>
            </a:glow>
          </a:effectLst>
        </p:spPr>
      </p:pic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2010" y="314325"/>
            <a:ext cx="8380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POSSIBILITY EXAMPLES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0208" y="1275160"/>
            <a:ext cx="2010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E75B6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E75B6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COULD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E75B6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E75B6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MIGHT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037" y="3984827"/>
            <a:ext cx="4170025" cy="269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9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1037" y="2930823"/>
            <a:ext cx="10829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             VISIT THE DOCTOR</a:t>
            </a:r>
          </a:p>
        </p:txBody>
      </p:sp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6900" y="2930823"/>
            <a:ext cx="1623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>
                  <a:glow rad="812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1638" y="2930823"/>
            <a:ext cx="201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>
                  <a:glow rad="355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SHALL</a:t>
            </a: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>
                  <a:glow rad="812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7311" y="2595344"/>
            <a:ext cx="9067800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25" y="3231336"/>
            <a:ext cx="12192000" cy="1678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2010" y="314325"/>
            <a:ext cx="8380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FUTURE EXAMPLES</a:t>
            </a:r>
          </a:p>
        </p:txBody>
      </p:sp>
    </p:spTree>
    <p:extLst>
      <p:ext uri="{BB962C8B-B14F-4D97-AF65-F5344CB8AC3E}">
        <p14:creationId xmlns:p14="http://schemas.microsoft.com/office/powerpoint/2010/main" val="215521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7" grpId="1"/>
      <p:bldP spid="14" grpId="0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1037" y="2930823"/>
            <a:ext cx="10829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             VISIT THE DOCTOR</a:t>
            </a:r>
          </a:p>
        </p:txBody>
      </p:sp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6900" y="2930823"/>
            <a:ext cx="1623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>
                  <a:glow rad="812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1638" y="2930823"/>
            <a:ext cx="201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>
                  <a:glow rad="355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SHALL</a:t>
            </a: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>
                  <a:glow rad="812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7311" y="2595344"/>
            <a:ext cx="9067800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81" t="16341" r="47772" b="16557"/>
          <a:stretch/>
        </p:blipFill>
        <p:spPr>
          <a:xfrm>
            <a:off x="1228725" y="3350221"/>
            <a:ext cx="4638676" cy="1126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2010" y="314325"/>
            <a:ext cx="8380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FUTURE EXAMPLES</a:t>
            </a:r>
          </a:p>
        </p:txBody>
      </p:sp>
    </p:spTree>
    <p:extLst>
      <p:ext uri="{BB962C8B-B14F-4D97-AF65-F5344CB8AC3E}">
        <p14:creationId xmlns:p14="http://schemas.microsoft.com/office/powerpoint/2010/main" val="200055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7" grpId="1"/>
      <p:bldP spid="14" grpId="0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2272">
            <a:off x="1759365" y="622677"/>
            <a:ext cx="8967956" cy="565375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94407" y="1517715"/>
            <a:ext cx="3469065" cy="34596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868909C-802F-4B4C-8424-12C6D65CB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70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24" t="9636" r="10627" b="15319"/>
          <a:stretch/>
        </p:blipFill>
        <p:spPr>
          <a:xfrm>
            <a:off x="2733773" y="747132"/>
            <a:ext cx="8107052" cy="475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7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20084541"/>
              </p:ext>
            </p:extLst>
          </p:nvPr>
        </p:nvGraphicFramePr>
        <p:xfrm>
          <a:off x="1248937" y="178419"/>
          <a:ext cx="5687121" cy="557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60448" y="3657601"/>
            <a:ext cx="3278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effectLst>
                  <a:glow rad="482600">
                    <a:srgbClr val="FFFFFF"/>
                  </a:glow>
                </a:effectLst>
              </a:rPr>
              <a:t>UNDERSTANDING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8287" y="4591622"/>
            <a:ext cx="2123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effectLst>
                  <a:glow rad="1016000">
                    <a:srgbClr val="FFFFFF"/>
                  </a:glow>
                </a:effectLst>
              </a:rPr>
              <a:t>SPEAKING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999677" y="1415524"/>
            <a:ext cx="21983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effectLst>
                  <a:glow rad="1714500">
                    <a:srgbClr val="FFFFFF"/>
                  </a:glow>
                </a:effectLst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4081274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50" y="876888"/>
            <a:ext cx="2511847" cy="2369435"/>
          </a:xfrm>
          <a:prstGeom prst="rect">
            <a:avLst/>
          </a:prstGeom>
          <a:effectLst>
            <a:glow rad="1447800">
              <a:schemeClr val="accent4">
                <a:satMod val="1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234614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485" y="643963"/>
            <a:ext cx="2866292" cy="977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2058389"/>
            <a:ext cx="3112477" cy="1477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899" y="3536167"/>
            <a:ext cx="2911878" cy="164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58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4454" y="2883876"/>
            <a:ext cx="126640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9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                  VISIT THE DOCTOR</a:t>
            </a:r>
          </a:p>
        </p:txBody>
      </p:sp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21306" y="2883875"/>
            <a:ext cx="241527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9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endParaRPr kumimoji="0" lang="en-GB" sz="6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876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4497" y="2884054"/>
            <a:ext cx="3398431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9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HAVE TO</a:t>
            </a:r>
            <a:endParaRPr kumimoji="0" lang="en-GB" sz="6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5588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60672" y="2883874"/>
            <a:ext cx="37862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9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  <a:endParaRPr kumimoji="0" lang="en-GB" sz="6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5334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2010" y="314325"/>
            <a:ext cx="8380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OBLIGATION EXAMPLES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884497" y="2168473"/>
            <a:ext cx="3200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2E75B6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</a:rPr>
              <a:t>MUST </a:t>
            </a:r>
          </a:p>
          <a:p>
            <a:pPr lvl="0"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2E75B6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</a:rPr>
              <a:t>HAVE TO </a:t>
            </a:r>
          </a:p>
          <a:p>
            <a:pPr lvl="0"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rgbClr val="2E75B6"/>
                </a:solidFill>
                <a:effectLst>
                  <a:glow rad="876300">
                    <a:srgbClr val="FFC000">
                      <a:satMod val="175000"/>
                    </a:srgbClr>
                  </a:glow>
                </a:effectLst>
              </a:rPr>
              <a:t>NEEDN’T</a:t>
            </a:r>
          </a:p>
        </p:txBody>
      </p:sp>
    </p:spTree>
    <p:extLst>
      <p:ext uri="{BB962C8B-B14F-4D97-AF65-F5344CB8AC3E}">
        <p14:creationId xmlns:p14="http://schemas.microsoft.com/office/powerpoint/2010/main" val="223597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1" nodeType="click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5" grpId="1"/>
      <p:bldP spid="12" grpId="0"/>
      <p:bldP spid="12" grpId="1"/>
      <p:bldP spid="13" grpId="0"/>
      <p:bldP spid="13" grpId="1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elay 5"/>
          <p:cNvSpPr/>
          <p:nvPr/>
        </p:nvSpPr>
        <p:spPr>
          <a:xfrm flipH="1">
            <a:off x="7079077" y="1679956"/>
            <a:ext cx="5379962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Delay 3"/>
          <p:cNvSpPr/>
          <p:nvPr/>
        </p:nvSpPr>
        <p:spPr>
          <a:xfrm>
            <a:off x="-437374" y="1625600"/>
            <a:ext cx="5449308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16829" y="1439333"/>
            <a:ext cx="4216400" cy="4063998"/>
          </a:xfrm>
          <a:prstGeom prst="ellipse">
            <a:avLst/>
          </a:prstGeom>
          <a:noFill/>
          <a:ln w="2254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163366"/>
            <a:ext cx="43207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0" b="1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1104900">
                    <a:srgbClr val="4472C4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5" name="Oval 4"/>
          <p:cNvSpPr/>
          <p:nvPr/>
        </p:nvSpPr>
        <p:spPr>
          <a:xfrm>
            <a:off x="103159" y="59182"/>
            <a:ext cx="214233" cy="264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3608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elay 5"/>
          <p:cNvSpPr/>
          <p:nvPr/>
        </p:nvSpPr>
        <p:spPr>
          <a:xfrm flipH="1">
            <a:off x="7079077" y="1679956"/>
            <a:ext cx="5379962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Delay 3"/>
          <p:cNvSpPr/>
          <p:nvPr/>
        </p:nvSpPr>
        <p:spPr>
          <a:xfrm>
            <a:off x="-437374" y="1625600"/>
            <a:ext cx="5449308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16829" y="1439333"/>
            <a:ext cx="4216400" cy="4063998"/>
          </a:xfrm>
          <a:prstGeom prst="ellipse">
            <a:avLst/>
          </a:prstGeom>
          <a:noFill/>
          <a:ln w="2254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3162" y="2271003"/>
            <a:ext cx="46205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glow rad="1320800">
                    <a:srgbClr val="FFC000">
                      <a:satMod val="175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2144893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381" y="141513"/>
            <a:ext cx="3720702" cy="23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913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elay 5"/>
          <p:cNvSpPr/>
          <p:nvPr/>
        </p:nvSpPr>
        <p:spPr>
          <a:xfrm flipH="1">
            <a:off x="7079077" y="1679956"/>
            <a:ext cx="5379962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Delay 3"/>
          <p:cNvSpPr/>
          <p:nvPr/>
        </p:nvSpPr>
        <p:spPr>
          <a:xfrm>
            <a:off x="-437374" y="1625600"/>
            <a:ext cx="5449308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16829" y="1439333"/>
            <a:ext cx="4216400" cy="4063998"/>
          </a:xfrm>
          <a:prstGeom prst="ellipse">
            <a:avLst/>
          </a:prstGeom>
          <a:noFill/>
          <a:ln w="2254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2951" y="2271003"/>
            <a:ext cx="74086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0" b="1" i="0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glow rad="1003300">
                    <a:srgbClr val="ED7D31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5" name="Oval 4"/>
          <p:cNvSpPr/>
          <p:nvPr/>
        </p:nvSpPr>
        <p:spPr>
          <a:xfrm>
            <a:off x="103159" y="59182"/>
            <a:ext cx="214233" cy="264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8897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50" t="17462" r="5120" b="31716"/>
          <a:stretch/>
        </p:blipFill>
        <p:spPr>
          <a:xfrm>
            <a:off x="4064923" y="357449"/>
            <a:ext cx="4056610" cy="444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535" y="1413164"/>
            <a:ext cx="94100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JOE:</a:t>
            </a:r>
          </a:p>
        </p:txBody>
      </p:sp>
    </p:spTree>
    <p:extLst>
      <p:ext uri="{BB962C8B-B14F-4D97-AF65-F5344CB8AC3E}">
        <p14:creationId xmlns:p14="http://schemas.microsoft.com/office/powerpoint/2010/main" val="299108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83B126-97E4-45BB-985C-9C69EBF51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315" y="15862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705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50" t="17462" r="5120" b="31716"/>
          <a:stretch/>
        </p:blipFill>
        <p:spPr>
          <a:xfrm>
            <a:off x="4064923" y="357449"/>
            <a:ext cx="4056610" cy="444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535" y="1413164"/>
            <a:ext cx="941000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black"/>
                </a:solidFill>
                <a:latin typeface="Calibri" panose="020F0502020204030204"/>
              </a:rPr>
              <a:t>SUE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black"/>
                </a:solidFill>
                <a:latin typeface="Calibri" panose="020F0502020204030204"/>
              </a:rPr>
              <a:t>SOPHY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SUE: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SOPHY: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SUE: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SOPHY: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SUE: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SOPHY: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SUE: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SOPHY: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SUE: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SOPHY: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626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50" t="17462" r="5120" b="31716"/>
          <a:stretch/>
        </p:blipFill>
        <p:spPr>
          <a:xfrm>
            <a:off x="4064923" y="357449"/>
            <a:ext cx="4056610" cy="444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535" y="1413164"/>
            <a:ext cx="941000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JEFF: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PAT: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JEFF: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PAT: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JEFF: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PAT: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JEFF: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PAT: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JEFF: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</a:rPr>
              <a:t>PAT:</a:t>
            </a:r>
          </a:p>
          <a:p>
            <a:pPr lvl="0">
              <a:defRPr/>
            </a:pPr>
            <a:endParaRPr lang="en-GB" sz="2800" b="1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647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50" t="17462" r="5120" b="31716"/>
          <a:stretch/>
        </p:blipFill>
        <p:spPr>
          <a:xfrm>
            <a:off x="4064923" y="357449"/>
            <a:ext cx="4056610" cy="444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535" y="1413164"/>
            <a:ext cx="9410007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</a:rPr>
              <a:t>KATE:</a:t>
            </a:r>
          </a:p>
          <a:p>
            <a:r>
              <a:rPr lang="en-GB" sz="2800" b="1" dirty="0">
                <a:solidFill>
                  <a:prstClr val="black"/>
                </a:solidFill>
              </a:rPr>
              <a:t>WILL:</a:t>
            </a:r>
          </a:p>
          <a:p>
            <a:pPr lvl="0"/>
            <a:r>
              <a:rPr lang="en-GB" sz="2800" b="1" dirty="0">
                <a:solidFill>
                  <a:prstClr val="black"/>
                </a:solidFill>
              </a:rPr>
              <a:t>KATE:</a:t>
            </a:r>
          </a:p>
          <a:p>
            <a:pPr lvl="0"/>
            <a:r>
              <a:rPr lang="en-GB" sz="2800" b="1" dirty="0">
                <a:solidFill>
                  <a:prstClr val="black"/>
                </a:solidFill>
              </a:rPr>
              <a:t>WILL:</a:t>
            </a:r>
          </a:p>
          <a:p>
            <a:pPr lvl="0"/>
            <a:r>
              <a:rPr lang="en-GB" sz="2800" b="1" dirty="0">
                <a:solidFill>
                  <a:prstClr val="black"/>
                </a:solidFill>
              </a:rPr>
              <a:t>KATE:</a:t>
            </a:r>
          </a:p>
          <a:p>
            <a:pPr lvl="0"/>
            <a:r>
              <a:rPr lang="en-GB" sz="2800" b="1" dirty="0">
                <a:solidFill>
                  <a:prstClr val="black"/>
                </a:solidFill>
              </a:rPr>
              <a:t>WILL:</a:t>
            </a:r>
          </a:p>
          <a:p>
            <a:pPr lvl="0"/>
            <a:r>
              <a:rPr lang="en-GB" sz="2800" b="1" dirty="0">
                <a:solidFill>
                  <a:prstClr val="black"/>
                </a:solidFill>
              </a:rPr>
              <a:t>KATE:</a:t>
            </a:r>
          </a:p>
          <a:p>
            <a:pPr lvl="0"/>
            <a:r>
              <a:rPr lang="en-GB" sz="2800" b="1" dirty="0">
                <a:solidFill>
                  <a:prstClr val="black"/>
                </a:solidFill>
              </a:rPr>
              <a:t>WILL:</a:t>
            </a:r>
          </a:p>
          <a:p>
            <a:pPr lvl="0"/>
            <a:r>
              <a:rPr lang="en-GB" sz="2800" b="1" dirty="0">
                <a:solidFill>
                  <a:prstClr val="black"/>
                </a:solidFill>
              </a:rPr>
              <a:t>KATE:</a:t>
            </a:r>
          </a:p>
          <a:p>
            <a:pPr lvl="0"/>
            <a:r>
              <a:rPr lang="en-GB" sz="2800" b="1" dirty="0">
                <a:solidFill>
                  <a:prstClr val="black"/>
                </a:solidFill>
              </a:rPr>
              <a:t>WILL:</a:t>
            </a:r>
          </a:p>
          <a:p>
            <a:pPr lvl="0"/>
            <a:r>
              <a:rPr lang="en-GB" sz="2800" b="1" dirty="0">
                <a:solidFill>
                  <a:prstClr val="black"/>
                </a:solidFill>
              </a:rPr>
              <a:t>KATE:</a:t>
            </a:r>
          </a:p>
          <a:p>
            <a:pPr lvl="0"/>
            <a:r>
              <a:rPr lang="en-GB" sz="2800" b="1" dirty="0">
                <a:solidFill>
                  <a:prstClr val="black"/>
                </a:solidFill>
              </a:rPr>
              <a:t>WILL:</a:t>
            </a:r>
          </a:p>
          <a:p>
            <a:endParaRPr lang="en-GB" sz="2800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GB" sz="2800" b="1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2215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1433689" y="223024"/>
            <a:ext cx="7100711" cy="6493865"/>
          </a:xfrm>
          <a:prstGeom prst="star32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THIS WORD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YOUR LANGUAGE</a:t>
            </a:r>
          </a:p>
        </p:txBody>
      </p:sp>
    </p:spTree>
    <p:extLst>
      <p:ext uri="{BB962C8B-B14F-4D97-AF65-F5344CB8AC3E}">
        <p14:creationId xmlns:p14="http://schemas.microsoft.com/office/powerpoint/2010/main" val="26703971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2A9328-685E-4346-8005-F13DF425E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1614" y="121633"/>
            <a:ext cx="7248772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607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52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9D8563-6D96-415A-9E24-5DE7906BF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115" y="537028"/>
            <a:ext cx="5370683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45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rown teddy bear sitting on top of a stuffed animal&#10;&#10;Description automatically generated">
            <a:extLst>
              <a:ext uri="{FF2B5EF4-FFF2-40B4-BE49-F238E27FC236}">
                <a16:creationId xmlns:a16="http://schemas.microsoft.com/office/drawing/2014/main" id="{461FD286-9158-4849-AB98-0F9FCE112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3" y="609599"/>
            <a:ext cx="8975084" cy="541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875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614" y="1436914"/>
            <a:ext cx="5807418" cy="529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389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6048" y="148530"/>
            <a:ext cx="8112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PAST IN THE FUTURE </a:t>
            </a:r>
            <a:r>
              <a:rPr kumimoji="0" lang="en-US" sz="5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THead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... photo: Cute, Surprised, Female, Girl - Free Image on Pixabay - 189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80" y="1071860"/>
            <a:ext cx="3348682" cy="4950823"/>
          </a:xfrm>
          <a:prstGeom prst="rect">
            <a:avLst/>
          </a:prstGeom>
        </p:spPr>
      </p:pic>
      <p:pic>
        <p:nvPicPr>
          <p:cNvPr id="4" name="Picture 3" descr="Business Woman Pointing Free Stock Photo - Public Domain Pictures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13" y="1144935"/>
            <a:ext cx="3043041" cy="456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5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227CDB-03C2-4ABD-9449-0485D512E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654" y="436943"/>
            <a:ext cx="3185487" cy="3119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265B56-091D-4F79-AC35-A195AABAA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572" y="324151"/>
            <a:ext cx="6462320" cy="632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55662D-1C15-4953-91BF-E069A6595ED3}"/>
              </a:ext>
            </a:extLst>
          </p:cNvPr>
          <p:cNvSpPr txBox="1"/>
          <p:nvPr/>
        </p:nvSpPr>
        <p:spPr>
          <a:xfrm>
            <a:off x="6026552" y="3088768"/>
            <a:ext cx="3310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RED WORDS</a:t>
            </a:r>
          </a:p>
        </p:txBody>
      </p:sp>
    </p:spTree>
    <p:extLst>
      <p:ext uri="{BB962C8B-B14F-4D97-AF65-F5344CB8AC3E}">
        <p14:creationId xmlns:p14="http://schemas.microsoft.com/office/powerpoint/2010/main" val="27109389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6048" y="148530"/>
            <a:ext cx="81122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PAST IN THE FUTURE </a:t>
            </a:r>
            <a:r>
              <a:rPr kumimoji="0" lang="en-US" sz="5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THead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urprised Look Free Stock Photo - Public Domain Pictures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2" y="1580606"/>
            <a:ext cx="2218236" cy="33273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74845" flipH="1">
            <a:off x="3633949" y="2324036"/>
            <a:ext cx="2009292" cy="1578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118110">
            <a:off x="5863442" y="2661647"/>
            <a:ext cx="2115495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511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FREE GIRL THINKING BACK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02" b="18558"/>
          <a:stretch/>
        </p:blipFill>
        <p:spPr bwMode="auto">
          <a:xfrm>
            <a:off x="2928302" y="1676400"/>
            <a:ext cx="6335395" cy="35535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4186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283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773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897" y="342734"/>
            <a:ext cx="4035902" cy="5870957"/>
          </a:xfrm>
          <a:prstGeom prst="rect">
            <a:avLst/>
          </a:prstGeom>
        </p:spPr>
      </p:pic>
      <p:sp>
        <p:nvSpPr>
          <p:cNvPr id="20" name="Left Arrow Callout 19"/>
          <p:cNvSpPr/>
          <p:nvPr/>
        </p:nvSpPr>
        <p:spPr>
          <a:xfrm>
            <a:off x="7455402" y="415780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Left Arrow Callout 19"/>
          <p:cNvSpPr/>
          <p:nvPr/>
        </p:nvSpPr>
        <p:spPr>
          <a:xfrm>
            <a:off x="7547478" y="4106189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 Arrow Callout 19"/>
          <p:cNvSpPr/>
          <p:nvPr/>
        </p:nvSpPr>
        <p:spPr>
          <a:xfrm>
            <a:off x="6909103" y="2335221"/>
            <a:ext cx="4981732" cy="1387357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5334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9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138" y="1198289"/>
            <a:ext cx="4609723" cy="44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201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152024" y="104448"/>
            <a:ext cx="6784838" cy="6512012"/>
          </a:xfrm>
          <a:prstGeom prst="star32">
            <a:avLst/>
          </a:prstGeom>
          <a:solidFill>
            <a:srgbClr val="FFF0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700" b="1" dirty="0">
                <a:solidFill>
                  <a:schemeClr val="tx1"/>
                </a:solidFill>
              </a:rPr>
              <a:t>KEY IDEA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381" r="48192"/>
          <a:stretch/>
        </p:blipFill>
        <p:spPr>
          <a:xfrm>
            <a:off x="310551" y="2224119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38" y="3097815"/>
            <a:ext cx="456411" cy="777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86" y="2288294"/>
            <a:ext cx="1487913" cy="12835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50" y="2403692"/>
            <a:ext cx="1311583" cy="11314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07" y="2366977"/>
            <a:ext cx="1356611" cy="11702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50" y="2390507"/>
            <a:ext cx="1302058" cy="11232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13" y="2288294"/>
            <a:ext cx="1481186" cy="12777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1239">
            <a:off x="820723" y="2319574"/>
            <a:ext cx="1466510" cy="12651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4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632A37-B451-458A-855C-E56C8CA11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55" y="1126272"/>
            <a:ext cx="3268356" cy="43601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3B5B5F-C7BD-452C-BB12-E0EAD26E1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752873" y="1230312"/>
            <a:ext cx="3123497" cy="416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103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elay 5"/>
          <p:cNvSpPr/>
          <p:nvPr/>
        </p:nvSpPr>
        <p:spPr>
          <a:xfrm flipH="1">
            <a:off x="7079077" y="1679956"/>
            <a:ext cx="5379962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Delay 3"/>
          <p:cNvSpPr/>
          <p:nvPr/>
        </p:nvSpPr>
        <p:spPr>
          <a:xfrm>
            <a:off x="-437374" y="1625600"/>
            <a:ext cx="5449308" cy="3691467"/>
          </a:xfrm>
          <a:prstGeom prst="flowChartDelay">
            <a:avLst/>
          </a:prstGeom>
          <a:solidFill>
            <a:schemeClr val="bg1"/>
          </a:solidFill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016829" y="1439333"/>
            <a:ext cx="4216400" cy="4063998"/>
          </a:xfrm>
          <a:prstGeom prst="ellipse">
            <a:avLst/>
          </a:prstGeom>
          <a:noFill/>
          <a:ln w="2254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060" y="2051822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99182" y="2051822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7351" y="2051822"/>
            <a:ext cx="2007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</a:p>
        </p:txBody>
      </p:sp>
      <p:sp>
        <p:nvSpPr>
          <p:cNvPr id="5" name="Oval 4"/>
          <p:cNvSpPr/>
          <p:nvPr/>
        </p:nvSpPr>
        <p:spPr>
          <a:xfrm>
            <a:off x="103159" y="59182"/>
            <a:ext cx="214233" cy="264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9748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8232" y="431323"/>
            <a:ext cx="487363" cy="448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636" y="511394"/>
            <a:ext cx="3773751" cy="5870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756" y="2430160"/>
            <a:ext cx="3988330" cy="359283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429477" y="358160"/>
            <a:ext cx="1064871" cy="6298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62125" y="6382351"/>
            <a:ext cx="56708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29050" y="710293"/>
            <a:ext cx="3363685" cy="5519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Arrow Callout 5"/>
          <p:cNvSpPr/>
          <p:nvPr/>
        </p:nvSpPr>
        <p:spPr>
          <a:xfrm>
            <a:off x="6803868" y="1239636"/>
            <a:ext cx="3988765" cy="931131"/>
          </a:xfrm>
          <a:prstGeom prst="leftArrowCallou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</a:t>
            </a: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 PERSONALLY</a:t>
            </a:r>
          </a:p>
        </p:txBody>
      </p:sp>
      <p:sp>
        <p:nvSpPr>
          <p:cNvPr id="20" name="Left Arrow Callout 19"/>
          <p:cNvSpPr/>
          <p:nvPr/>
        </p:nvSpPr>
        <p:spPr>
          <a:xfrm>
            <a:off x="6803868" y="2426677"/>
            <a:ext cx="3988765" cy="925346"/>
          </a:xfrm>
          <a:prstGeom prst="leftArrowCallou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WANT IT TO BE SO</a:t>
            </a:r>
          </a:p>
        </p:txBody>
      </p:sp>
      <p:sp>
        <p:nvSpPr>
          <p:cNvPr id="14" name="Left Arrow Callout 20"/>
          <p:cNvSpPr/>
          <p:nvPr/>
        </p:nvSpPr>
        <p:spPr>
          <a:xfrm>
            <a:off x="6803868" y="4946154"/>
            <a:ext cx="4028919" cy="1076842"/>
          </a:xfrm>
          <a:prstGeom prst="leftArrowCallou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14224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DESIGNING THE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7623" y="3605259"/>
            <a:ext cx="4121253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6" grpId="0" animBg="1"/>
      <p:bldP spid="20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eft Arrow Callout 19"/>
          <p:cNvSpPr/>
          <p:nvPr/>
        </p:nvSpPr>
        <p:spPr>
          <a:xfrm>
            <a:off x="7606722" y="814442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WHAT YOU REALLY PLAN TO DO</a:t>
            </a:r>
          </a:p>
        </p:txBody>
      </p:sp>
      <p:sp>
        <p:nvSpPr>
          <p:cNvPr id="19" name="Left Arrow Callout 19"/>
          <p:cNvSpPr/>
          <p:nvPr/>
        </p:nvSpPr>
        <p:spPr>
          <a:xfrm>
            <a:off x="7547480" y="4144474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SEVERAL ASPECTS THE SAME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826" y="348920"/>
            <a:ext cx="4035902" cy="5870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  <p:sp>
        <p:nvSpPr>
          <p:cNvPr id="18" name="Left Arrow Callout 19"/>
          <p:cNvSpPr/>
          <p:nvPr/>
        </p:nvSpPr>
        <p:spPr>
          <a:xfrm>
            <a:off x="6820873" y="2549856"/>
            <a:ext cx="4981732" cy="1387357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UNDERSTANDING A WORD</a:t>
            </a: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5275" y="183677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1785600" y="6219877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7205730" y="-205178"/>
            <a:ext cx="847493" cy="9113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1624" y="6236583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</p:spTree>
    <p:extLst>
      <p:ext uri="{BB962C8B-B14F-4D97-AF65-F5344CB8AC3E}">
        <p14:creationId xmlns:p14="http://schemas.microsoft.com/office/powerpoint/2010/main" val="336855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 animBg="1"/>
      <p:bldP spid="19" grpId="0" animBg="1"/>
      <p:bldP spid="18" grpId="0" animBg="1"/>
      <p:bldP spid="23" grpId="0" animBg="1"/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3155" y="278648"/>
            <a:ext cx="8312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WILD CARD WOULD!</a:t>
            </a:r>
          </a:p>
        </p:txBody>
      </p:sp>
      <p:sp>
        <p:nvSpPr>
          <p:cNvPr id="6" name="Oval 5"/>
          <p:cNvSpPr/>
          <p:nvPr/>
        </p:nvSpPr>
        <p:spPr>
          <a:xfrm>
            <a:off x="11729073" y="278648"/>
            <a:ext cx="181155" cy="293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tar: 32 Points 27"/>
          <p:cNvSpPr/>
          <p:nvPr/>
        </p:nvSpPr>
        <p:spPr>
          <a:xfrm>
            <a:off x="970157" y="959005"/>
            <a:ext cx="8230320" cy="5431961"/>
          </a:xfrm>
          <a:prstGeom prst="star32">
            <a:avLst/>
          </a:prstGeom>
          <a:effectLst>
            <a:glow rad="2286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REPETITION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REFUSAL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FORE- YO2017-01-06-18-35-20-7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309" y="168162"/>
            <a:ext cx="609600" cy="609600"/>
          </a:xfrm>
          <a:prstGeom prst="rect">
            <a:avLst/>
          </a:prstGeom>
        </p:spPr>
      </p:pic>
      <p:sp>
        <p:nvSpPr>
          <p:cNvPr id="8" name="Left Arrow Callout 19"/>
          <p:cNvSpPr/>
          <p:nvPr/>
        </p:nvSpPr>
        <p:spPr>
          <a:xfrm rot="21438741">
            <a:off x="6681259" y="1228945"/>
            <a:ext cx="3988765" cy="1217906"/>
          </a:xfrm>
          <a:prstGeom prst="leftArrowCallout">
            <a:avLst/>
          </a:prstGeom>
          <a:solidFill>
            <a:srgbClr val="5B9BD5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6223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WHAT YOU REALLY LIKE</a:t>
            </a: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9" name="Left Arrow Callout 19"/>
          <p:cNvSpPr/>
          <p:nvPr/>
        </p:nvSpPr>
        <p:spPr>
          <a:xfrm rot="581303">
            <a:off x="6422672" y="2720980"/>
            <a:ext cx="5555610" cy="1802969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solidFill>
            <a:srgbClr val="5B9BD5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3048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DOING THE SAME ACTION AGAIN AND AGAIN</a:t>
            </a:r>
          </a:p>
        </p:txBody>
      </p:sp>
      <p:sp>
        <p:nvSpPr>
          <p:cNvPr id="10" name="Left Arrow Callout 19"/>
          <p:cNvSpPr/>
          <p:nvPr/>
        </p:nvSpPr>
        <p:spPr>
          <a:xfrm rot="1450892">
            <a:off x="5741665" y="4505837"/>
            <a:ext cx="4538195" cy="1217906"/>
          </a:xfrm>
          <a:prstGeom prst="leftArrowCallout">
            <a:avLst/>
          </a:prstGeom>
          <a:solidFill>
            <a:srgbClr val="5B9BD5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6223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469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SAYING  </a:t>
            </a:r>
            <a:r>
              <a:rPr kumimoji="0" lang="en-GB" sz="5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469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 </a:t>
            </a:r>
            <a:r>
              <a:rPr kumimoji="0" lang="en-GB" sz="5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469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3" name="Callout: Right Arrow 2"/>
          <p:cNvSpPr/>
          <p:nvPr/>
        </p:nvSpPr>
        <p:spPr>
          <a:xfrm rot="314668">
            <a:off x="231765" y="1494936"/>
            <a:ext cx="3922781" cy="1825686"/>
          </a:xfrm>
          <a:prstGeom prst="rightArrowCallout">
            <a:avLst>
              <a:gd name="adj1" fmla="val 25000"/>
              <a:gd name="adj2" fmla="val 19762"/>
              <a:gd name="adj3" fmla="val 23115"/>
              <a:gd name="adj4" fmla="val 64977"/>
            </a:avLst>
          </a:prstGeom>
          <a:ln w="28575">
            <a:solidFill>
              <a:schemeClr val="tx1"/>
            </a:solidFill>
          </a:ln>
          <a:effectLst>
            <a:glow rad="3048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82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YOUR OPINION HOW TO DO SOMETHING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24351" y="6390966"/>
            <a:ext cx="6250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sp>
        <p:nvSpPr>
          <p:cNvPr id="4" name="Oval 3"/>
          <p:cNvSpPr/>
          <p:nvPr/>
        </p:nvSpPr>
        <p:spPr>
          <a:xfrm>
            <a:off x="156537" y="66675"/>
            <a:ext cx="1310313" cy="809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2778">
            <a:off x="402848" y="3124779"/>
            <a:ext cx="4010011" cy="37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6" grpId="0" animBg="1"/>
      <p:bldP spid="28" grpId="0" animBg="1"/>
      <p:bldP spid="8" grpId="0" animBg="1"/>
      <p:bldP spid="9" grpId="0" animBg="1"/>
      <p:bldP spid="10" grpId="0" animBg="1"/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227CDB-03C2-4ABD-9449-0485D512E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654" y="436943"/>
            <a:ext cx="3185487" cy="3119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265B56-091D-4F79-AC35-A195AABAA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572" y="324151"/>
            <a:ext cx="6462320" cy="632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55662D-1C15-4953-91BF-E069A6595ED3}"/>
              </a:ext>
            </a:extLst>
          </p:cNvPr>
          <p:cNvSpPr txBox="1"/>
          <p:nvPr/>
        </p:nvSpPr>
        <p:spPr>
          <a:xfrm>
            <a:off x="6026552" y="3088768"/>
            <a:ext cx="3310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THESE WORDS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BEB2D4-8EF9-483C-A339-A776AC2AE063}"/>
              </a:ext>
            </a:extLst>
          </p:cNvPr>
          <p:cNvSpPr/>
          <p:nvPr/>
        </p:nvSpPr>
        <p:spPr>
          <a:xfrm>
            <a:off x="6347637" y="2083980"/>
            <a:ext cx="2626242" cy="2934587"/>
          </a:xfrm>
          <a:prstGeom prst="ellipse">
            <a:avLst/>
          </a:prstGeom>
          <a:solidFill>
            <a:srgbClr val="F7DC6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WHAT DOES THIS MEAN?</a:t>
            </a:r>
          </a:p>
        </p:txBody>
      </p:sp>
    </p:spTree>
    <p:extLst>
      <p:ext uri="{BB962C8B-B14F-4D97-AF65-F5344CB8AC3E}">
        <p14:creationId xmlns:p14="http://schemas.microsoft.com/office/powerpoint/2010/main" val="41723162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C322D2-B202-48D7-91C9-491E0F49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254" y="1206178"/>
            <a:ext cx="1303492" cy="8769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EB583F-278B-40AE-A880-E7B83D5DBAD2}"/>
              </a:ext>
            </a:extLst>
          </p:cNvPr>
          <p:cNvSpPr/>
          <p:nvPr/>
        </p:nvSpPr>
        <p:spPr>
          <a:xfrm>
            <a:off x="597475" y="5966589"/>
            <a:ext cx="1566060" cy="2298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5AC6E-C0C6-4A56-A768-4980651C7266}"/>
              </a:ext>
            </a:extLst>
          </p:cNvPr>
          <p:cNvSpPr/>
          <p:nvPr/>
        </p:nvSpPr>
        <p:spPr>
          <a:xfrm>
            <a:off x="231018" y="5819887"/>
            <a:ext cx="22989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8E2BC-5E9E-4AC4-B152-74D820D09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0" y="4808915"/>
            <a:ext cx="1195527" cy="1272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B0DEE-C172-4E81-BC8A-AA08D0CB0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088" y="447192"/>
            <a:ext cx="4431822" cy="1051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B79F91-6B02-427B-9150-953E52B76E39}"/>
              </a:ext>
            </a:extLst>
          </p:cNvPr>
          <p:cNvSpPr txBox="1"/>
          <p:nvPr/>
        </p:nvSpPr>
        <p:spPr>
          <a:xfrm>
            <a:off x="2023946" y="2733276"/>
            <a:ext cx="7968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DICTIONARY NAME FOR THE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IN THE FUTURE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8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20154" y="342900"/>
            <a:ext cx="308496" cy="3429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0" y="4248087"/>
            <a:ext cx="282269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C322D2-B202-48D7-91C9-491E0F49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2" y="1125037"/>
            <a:ext cx="1562778" cy="10514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EB583F-278B-40AE-A880-E7B83D5DBAD2}"/>
              </a:ext>
            </a:extLst>
          </p:cNvPr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5AC6E-C0C6-4A56-A768-4980651C7266}"/>
              </a:ext>
            </a:extLst>
          </p:cNvPr>
          <p:cNvSpPr/>
          <p:nvPr/>
        </p:nvSpPr>
        <p:spPr>
          <a:xfrm>
            <a:off x="119656" y="6098711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8E2BC-5E9E-4AC4-B152-74D820D09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8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C322D2-B202-48D7-91C9-491E0F49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2" y="1125037"/>
            <a:ext cx="1562778" cy="10514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EB583F-278B-40AE-A880-E7B83D5DBAD2}"/>
              </a:ext>
            </a:extLst>
          </p:cNvPr>
          <p:cNvSpPr/>
          <p:nvPr/>
        </p:nvSpPr>
        <p:spPr>
          <a:xfrm>
            <a:off x="597475" y="5966589"/>
            <a:ext cx="1566060" cy="2298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5AC6E-C0C6-4A56-A768-4980651C7266}"/>
              </a:ext>
            </a:extLst>
          </p:cNvPr>
          <p:cNvSpPr/>
          <p:nvPr/>
        </p:nvSpPr>
        <p:spPr>
          <a:xfrm>
            <a:off x="231018" y="5819887"/>
            <a:ext cx="22989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8E2BC-5E9E-4AC4-B152-74D820D09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40" y="4808915"/>
            <a:ext cx="1195527" cy="12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8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06FEA7-1581-40A5-86B5-14D673BE6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381FA-7F9D-44F3-A348-8322202691FD}"/>
              </a:ext>
            </a:extLst>
          </p:cNvPr>
          <p:cNvSpPr txBox="1"/>
          <p:nvPr/>
        </p:nvSpPr>
        <p:spPr>
          <a:xfrm>
            <a:off x="4628146" y="2705725"/>
            <a:ext cx="3208421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 w="28575">
                  <a:noFill/>
                </a:ln>
                <a:solidFill>
                  <a:srgbClr val="4472C4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7379612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06FEA7-1581-40A5-86B5-14D673BE6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2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86" y="377037"/>
            <a:ext cx="2901269" cy="1220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8739" y="1353085"/>
            <a:ext cx="9913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08" y="2314515"/>
            <a:ext cx="1802608" cy="1212791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902447" y="2104976"/>
            <a:ext cx="6430239" cy="4397181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GRAMMAR AND LANGUAGE STUDY  BOOKS LIST THIS AS  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MODAL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AUXILIARY 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0" y="4248087"/>
            <a:ext cx="2822693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289932" y="223024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57" y="153072"/>
            <a:ext cx="9919052" cy="2353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3946" y="2733276"/>
            <a:ext cx="7968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DICTIONARY NAME FOR THE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IN THE FUTURE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153" y="4612635"/>
            <a:ext cx="10411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FUTURE PERFECT</a:t>
            </a:r>
            <a:endParaRPr kumimoji="0" lang="en-GB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289932" y="223024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32" y="2725616"/>
            <a:ext cx="1889589" cy="2011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315" y="638248"/>
            <a:ext cx="5076178" cy="1204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2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792309" y="189781"/>
            <a:ext cx="198408" cy="163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external image iStock-Young-&lt;strong&gt;Girl-Thinking&lt;/strong&gt;-LARGE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2" t="-8777" r="31250" b="8494"/>
          <a:stretch/>
        </p:blipFill>
        <p:spPr>
          <a:xfrm rot="974291">
            <a:off x="3096883" y="666317"/>
            <a:ext cx="3726611" cy="5268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526" y="3175994"/>
            <a:ext cx="1322947" cy="506012"/>
          </a:xfrm>
          <a:prstGeom prst="rect">
            <a:avLst/>
          </a:prstGeom>
        </p:spPr>
      </p:pic>
      <p:pic>
        <p:nvPicPr>
          <p:cNvPr id="5" name="Picture 4" descr="external image iStock-Young-&lt;strong&gt;Girl-Thinking&lt;/strong&gt;-LARGE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77" t="33888" r="62135" b="58641"/>
          <a:stretch/>
        </p:blipFill>
        <p:spPr>
          <a:xfrm rot="974291">
            <a:off x="7353184" y="2953334"/>
            <a:ext cx="650900" cy="392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837" y="2171303"/>
            <a:ext cx="640135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2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A0C3DB-525C-4EF5-BC56-88F5E5D27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633" y="452913"/>
            <a:ext cx="6568750" cy="595217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8621534-D74A-4CDD-B425-F10604BAC95C}"/>
              </a:ext>
            </a:extLst>
          </p:cNvPr>
          <p:cNvSpPr/>
          <p:nvPr/>
        </p:nvSpPr>
        <p:spPr>
          <a:xfrm>
            <a:off x="2683320" y="2184014"/>
            <a:ext cx="2304968" cy="2489971"/>
          </a:xfrm>
          <a:prstGeom prst="ellipse">
            <a:avLst/>
          </a:prstGeom>
          <a:solidFill>
            <a:srgbClr val="F7DC6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CHECK THE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42900">
                    <a:schemeClr val="bg1"/>
                  </a:glow>
                  <a:innerShdw blurRad="114300">
                    <a:prstClr val="black"/>
                  </a:innerShdw>
                </a:effectLst>
              </a:rPr>
              <a:t>GREEN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 WORDS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F7792A-1D96-46F7-A162-8FAC295FE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0168" y="1192986"/>
            <a:ext cx="4169563" cy="37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486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792309" y="189781"/>
            <a:ext cx="198408" cy="163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external image iStock-Young-&lt;strong&gt;Girl-Thinking&lt;/strong&gt;-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-8777" r="31250" b="8494"/>
          <a:stretch/>
        </p:blipFill>
        <p:spPr>
          <a:xfrm rot="974291">
            <a:off x="3444545" y="710736"/>
            <a:ext cx="3726611" cy="5268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22572" flipH="1">
            <a:off x="7188442" y="1552084"/>
            <a:ext cx="1502558" cy="485042"/>
          </a:xfrm>
          <a:prstGeom prst="rect">
            <a:avLst/>
          </a:prstGeom>
        </p:spPr>
      </p:pic>
      <p:pic>
        <p:nvPicPr>
          <p:cNvPr id="5" name="Picture 4" descr="external image iStock-Young-&lt;strong&gt;Girl-Thinking&lt;/strong&gt;-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t="33888" r="62135" b="58641"/>
          <a:stretch/>
        </p:blipFill>
        <p:spPr>
          <a:xfrm rot="21381533" flipV="1">
            <a:off x="7142145" y="3824081"/>
            <a:ext cx="734070" cy="475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837" y="2171303"/>
            <a:ext cx="640135" cy="426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8024">
            <a:off x="884489" y="237963"/>
            <a:ext cx="2900009" cy="3866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374" y="2770722"/>
            <a:ext cx="811412" cy="5297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813" y="2789126"/>
            <a:ext cx="810838" cy="524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02406">
            <a:off x="8606019" y="3081881"/>
            <a:ext cx="1469635" cy="19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5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792309" y="189781"/>
            <a:ext cx="198408" cy="1639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external image iStock-Young-&lt;strong&gt;Girl-Thinking&lt;/strong&gt;-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t="33888" r="62135" b="58641"/>
          <a:stretch/>
        </p:blipFill>
        <p:spPr>
          <a:xfrm rot="974291">
            <a:off x="4224297" y="798482"/>
            <a:ext cx="650900" cy="392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90" y="886978"/>
            <a:ext cx="640135" cy="42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3356">
            <a:off x="582996" y="-59157"/>
            <a:ext cx="2037096" cy="2083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80D0D-DF61-4E84-A15F-9443EFBD6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7231" y="3048663"/>
            <a:ext cx="3701055" cy="14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5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213340-D562-4CBE-B0B2-47167B101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481" y="1237473"/>
            <a:ext cx="2902347" cy="949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1464EF-C3C7-4FD1-A09E-FC4C320E1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79" t="26251" r="17734" b="21388"/>
          <a:stretch/>
        </p:blipFill>
        <p:spPr>
          <a:xfrm>
            <a:off x="2143124" y="1800225"/>
            <a:ext cx="7886701" cy="359092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737727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73917" y="2779771"/>
            <a:ext cx="1080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NEEDN’T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1253" y="928777"/>
            <a:ext cx="1278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1253" y="1637898"/>
            <a:ext cx="131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8858" y="2130088"/>
            <a:ext cx="134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9389" y="2154537"/>
            <a:ext cx="100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9389" y="1640622"/>
            <a:ext cx="77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0853" y="3548331"/>
            <a:ext cx="700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0853" y="4005531"/>
            <a:ext cx="85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50853" y="4462731"/>
            <a:ext cx="149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GOING 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0055" y="2595105"/>
            <a:ext cx="134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MIGHT</a:t>
            </a:r>
          </a:p>
        </p:txBody>
      </p:sp>
    </p:spTree>
    <p:extLst>
      <p:ext uri="{BB962C8B-B14F-4D97-AF65-F5344CB8AC3E}">
        <p14:creationId xmlns:p14="http://schemas.microsoft.com/office/powerpoint/2010/main" val="14424055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47" y="2707180"/>
            <a:ext cx="1585097" cy="1554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255" y="2769240"/>
            <a:ext cx="1184348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           VISIT OUR FRIENDS</a:t>
            </a:r>
          </a:p>
        </p:txBody>
      </p:sp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llout: Up Arrow 19"/>
          <p:cNvSpPr/>
          <p:nvPr/>
        </p:nvSpPr>
        <p:spPr>
          <a:xfrm>
            <a:off x="1188832" y="4323855"/>
            <a:ext cx="3743325" cy="24175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0783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 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09" y="67931"/>
            <a:ext cx="4444369" cy="26702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7011">
            <a:off x="2161326" y="2585320"/>
            <a:ext cx="1798334" cy="179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8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0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424" y="2007192"/>
            <a:ext cx="1149497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           VISIT THE CINEMA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12" t="20226" r="4162" b="10844"/>
          <a:stretch/>
        </p:blipFill>
        <p:spPr>
          <a:xfrm>
            <a:off x="1922010" y="2257742"/>
            <a:ext cx="2361460" cy="845405"/>
          </a:xfrm>
          <a:prstGeom prst="rect">
            <a:avLst/>
          </a:prstGeom>
          <a:effectLst>
            <a:glow rad="406400">
              <a:schemeClr val="accent4">
                <a:satMod val="175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315" t="20829" r="14250" b="19211"/>
          <a:stretch/>
        </p:blipFill>
        <p:spPr>
          <a:xfrm>
            <a:off x="1897031" y="2275331"/>
            <a:ext cx="2274378" cy="710215"/>
          </a:xfrm>
          <a:prstGeom prst="rect">
            <a:avLst/>
          </a:prstGeom>
          <a:effectLst>
            <a:glow rad="381000">
              <a:schemeClr val="accent4">
                <a:satMod val="175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285" y="2323992"/>
            <a:ext cx="1633870" cy="646232"/>
          </a:xfrm>
          <a:prstGeom prst="rect">
            <a:avLst/>
          </a:prstGeom>
          <a:effectLst>
            <a:glow rad="406400">
              <a:schemeClr val="accent4">
                <a:satMod val="175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431" t="18720" r="9907" b="12538"/>
          <a:stretch/>
        </p:blipFill>
        <p:spPr>
          <a:xfrm>
            <a:off x="1988684" y="2248214"/>
            <a:ext cx="2006353" cy="854933"/>
          </a:xfrm>
          <a:prstGeom prst="rect">
            <a:avLst/>
          </a:prstGeom>
          <a:effectLst>
            <a:glow rad="469900">
              <a:schemeClr val="accent4">
                <a:satMod val="175000"/>
              </a:schemeClr>
            </a:glow>
          </a:effectLst>
        </p:spPr>
      </p:pic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3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424" y="2007192"/>
            <a:ext cx="1149497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           VISIT THE DOCTOR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12" t="20226" r="4162" b="10844"/>
          <a:stretch/>
        </p:blipFill>
        <p:spPr>
          <a:xfrm>
            <a:off x="1922010" y="2257742"/>
            <a:ext cx="2361460" cy="845405"/>
          </a:xfrm>
          <a:prstGeom prst="rect">
            <a:avLst/>
          </a:prstGeom>
          <a:effectLst>
            <a:glow rad="406400">
              <a:schemeClr val="accent4">
                <a:satMod val="175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315" t="20829" r="14250" b="19211"/>
          <a:stretch/>
        </p:blipFill>
        <p:spPr>
          <a:xfrm>
            <a:off x="1897031" y="2275331"/>
            <a:ext cx="2274378" cy="710215"/>
          </a:xfrm>
          <a:prstGeom prst="rect">
            <a:avLst/>
          </a:prstGeom>
          <a:effectLst>
            <a:glow rad="381000">
              <a:schemeClr val="accent4">
                <a:satMod val="175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285" y="2323992"/>
            <a:ext cx="1633870" cy="646232"/>
          </a:xfrm>
          <a:prstGeom prst="rect">
            <a:avLst/>
          </a:prstGeom>
          <a:effectLst>
            <a:glow rad="406400">
              <a:schemeClr val="accent4">
                <a:satMod val="175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431" t="18720" r="9907" b="12538"/>
          <a:stretch/>
        </p:blipFill>
        <p:spPr>
          <a:xfrm>
            <a:off x="1988684" y="2248214"/>
            <a:ext cx="2006353" cy="854933"/>
          </a:xfrm>
          <a:prstGeom prst="rect">
            <a:avLst/>
          </a:prstGeom>
          <a:effectLst>
            <a:glow rad="469900">
              <a:schemeClr val="accent4">
                <a:satMod val="175000"/>
              </a:schemeClr>
            </a:glow>
          </a:effectLst>
        </p:spPr>
      </p:pic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66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47" y="2707180"/>
            <a:ext cx="1585097" cy="1554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255" y="2769240"/>
            <a:ext cx="1184348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           VISIT OUR FRIENDS</a:t>
            </a:r>
          </a:p>
        </p:txBody>
      </p:sp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llout: Up Arrow 19"/>
          <p:cNvSpPr/>
          <p:nvPr/>
        </p:nvSpPr>
        <p:spPr>
          <a:xfrm>
            <a:off x="1188832" y="4323855"/>
            <a:ext cx="3743325" cy="24175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0783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 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09" y="67931"/>
            <a:ext cx="4444369" cy="26702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011" y="2839627"/>
            <a:ext cx="1852964" cy="1105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7112" y="198408"/>
            <a:ext cx="6420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POSSIBILITY CONCEPT</a:t>
            </a:r>
          </a:p>
        </p:txBody>
      </p:sp>
    </p:spTree>
    <p:extLst>
      <p:ext uri="{BB962C8B-B14F-4D97-AF65-F5344CB8AC3E}">
        <p14:creationId xmlns:p14="http://schemas.microsoft.com/office/powerpoint/2010/main" val="14634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830" y="2634754"/>
            <a:ext cx="1585097" cy="1554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09613" y="2769240"/>
            <a:ext cx="136112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       WEAR CYCLE HELMETS</a:t>
            </a:r>
          </a:p>
        </p:txBody>
      </p:sp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allout: Up Arrow 19"/>
          <p:cNvSpPr/>
          <p:nvPr/>
        </p:nvSpPr>
        <p:spPr>
          <a:xfrm>
            <a:off x="523875" y="4189369"/>
            <a:ext cx="3743325" cy="241756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40783"/>
            </a:avLst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HERE !</a:t>
            </a:r>
          </a:p>
        </p:txBody>
      </p:sp>
      <p:sp>
        <p:nvSpPr>
          <p:cNvPr id="2" name="Oval 1"/>
          <p:cNvSpPr/>
          <p:nvPr/>
        </p:nvSpPr>
        <p:spPr>
          <a:xfrm>
            <a:off x="431947" y="504825"/>
            <a:ext cx="4020510" cy="2000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OBLIGATION BEGINS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829" y="2633469"/>
            <a:ext cx="1585097" cy="1518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815" y="-108410"/>
            <a:ext cx="7468247" cy="1457070"/>
          </a:xfrm>
          <a:prstGeom prst="rect">
            <a:avLst/>
          </a:prstGeom>
        </p:spPr>
      </p:pic>
      <p:sp>
        <p:nvSpPr>
          <p:cNvPr id="9" name="Speech Bubble: Oval 8"/>
          <p:cNvSpPr/>
          <p:nvPr/>
        </p:nvSpPr>
        <p:spPr>
          <a:xfrm rot="20988001">
            <a:off x="5875408" y="3664547"/>
            <a:ext cx="4601802" cy="3673908"/>
          </a:xfrm>
          <a:prstGeom prst="wedgeEllipseCallout">
            <a:avLst>
              <a:gd name="adj1" fmla="val -69307"/>
              <a:gd name="adj2" fmla="val -64755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393700">
                    <a:schemeClr val="bg1"/>
                  </a:glow>
                </a:effectLst>
              </a:rPr>
              <a:t>SEE THE </a:t>
            </a:r>
            <a:r>
              <a:rPr lang="en-GB" sz="3600" b="1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647700">
                    <a:schemeClr val="accent4">
                      <a:satMod val="175000"/>
                    </a:schemeClr>
                  </a:glow>
                </a:effectLst>
              </a:rPr>
              <a:t>OBLIGATION</a:t>
            </a:r>
            <a:r>
              <a:rPr lang="en-GB" sz="3600" b="1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393700">
                    <a:schemeClr val="bg1"/>
                  </a:glow>
                </a:effectLst>
              </a:rPr>
              <a:t> LESSONS FOR MORE INFORMATION ! </a:t>
            </a:r>
          </a:p>
        </p:txBody>
      </p:sp>
    </p:spTree>
    <p:extLst>
      <p:ext uri="{BB962C8B-B14F-4D97-AF65-F5344CB8AC3E}">
        <p14:creationId xmlns:p14="http://schemas.microsoft.com/office/powerpoint/2010/main" val="195777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0" grpId="0" animBg="1"/>
      <p:bldP spid="2" grpId="0" animBg="1"/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l="33138" t="38690" r="46670" b="32994"/>
          <a:stretch/>
        </p:blipFill>
        <p:spPr>
          <a:xfrm>
            <a:off x="5096490" y="2420873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4533957" y="2235186"/>
            <a:ext cx="2914928" cy="2828440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3805758" y="193038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3610398" y="268678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3734740" y="336690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3958158" y="208278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3762798" y="283918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3887140" y="351930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4110558" y="223518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3915198" y="299158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4039540" y="367170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4262958" y="238758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4067598" y="314398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4048359" y="369688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95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EDA6B38-D1F0-42B5-9D3B-F34138FC71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2295" y="83223"/>
            <a:ext cx="3873014" cy="3788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CC5013-6A86-4176-852F-DD8AFB1CE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2101" y="267950"/>
            <a:ext cx="3223444" cy="2920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74103E-6DCB-45DD-9EC7-9B12DDACF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815" y="532996"/>
            <a:ext cx="3231160" cy="3161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BFF4FF-42FB-4BCE-B012-92459C90B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6906" y="3022013"/>
            <a:ext cx="3231161" cy="3161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0B02A4D-63E1-4CB6-AB58-69320B64DE99}"/>
              </a:ext>
            </a:extLst>
          </p:cNvPr>
          <p:cNvSpPr/>
          <p:nvPr/>
        </p:nvSpPr>
        <p:spPr>
          <a:xfrm>
            <a:off x="877455" y="2207491"/>
            <a:ext cx="1228436" cy="18472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2CEF7284-1DA2-48C4-A07B-9F464930A67C}"/>
              </a:ext>
            </a:extLst>
          </p:cNvPr>
          <p:cNvSpPr/>
          <p:nvPr/>
        </p:nvSpPr>
        <p:spPr>
          <a:xfrm rot="281894" flipH="1">
            <a:off x="3086117" y="1471899"/>
            <a:ext cx="2216860" cy="258682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6782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5DA4A4-8415-4D75-8080-99DE5321B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90" y="1770743"/>
            <a:ext cx="4096867" cy="33165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556901-00DB-4A7B-81D8-9CD8C38357A5}"/>
              </a:ext>
            </a:extLst>
          </p:cNvPr>
          <p:cNvSpPr txBox="1"/>
          <p:nvPr/>
        </p:nvSpPr>
        <p:spPr>
          <a:xfrm>
            <a:off x="5374887" y="2828835"/>
            <a:ext cx="6200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19050">
                  <a:solidFill>
                    <a:sysClr val="windowText" lastClr="000000"/>
                  </a:solidFill>
                </a:ln>
              </a:rPr>
              <a:t>DIALOGUE TEXT</a:t>
            </a:r>
          </a:p>
        </p:txBody>
      </p:sp>
    </p:spTree>
    <p:extLst>
      <p:ext uri="{BB962C8B-B14F-4D97-AF65-F5344CB8AC3E}">
        <p14:creationId xmlns:p14="http://schemas.microsoft.com/office/powerpoint/2010/main" val="23521508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290C19-058A-4094-A1DC-E97384952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563" y="328058"/>
            <a:ext cx="3502873" cy="10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242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1834" y="1352760"/>
            <a:ext cx="7468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226547" y="350570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BE9A1CD1-6E8D-46AB-8180-B61F273970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508814" y="5028245"/>
            <a:ext cx="1174372" cy="135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9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669" y="3696176"/>
            <a:ext cx="737774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33138" t="38690" r="46670" b="32994"/>
          <a:stretch/>
        </p:blipFill>
        <p:spPr>
          <a:xfrm>
            <a:off x="5079612" y="1037981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4517079" y="901700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3788880" y="54749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3593520" y="130388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3717862" y="1984014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3941280" y="69989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3745920" y="145628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3870262" y="2136414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4093680" y="85229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3898320" y="160868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4022662" y="2288814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4246080" y="100469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4050720" y="176108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4031481" y="2313988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226547" y="350570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BE46C3BE-A963-42F6-96F5-850484821E3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508814" y="5049071"/>
            <a:ext cx="1174372" cy="135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0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920" y="299044"/>
            <a:ext cx="4434159" cy="6296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3142" y="1982774"/>
            <a:ext cx="3231974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3142" y="2960859"/>
            <a:ext cx="3158237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PERMISSION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297286" y="3700768"/>
            <a:ext cx="1983684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5176" y="4470209"/>
            <a:ext cx="4047903" cy="15696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283" y="478809"/>
            <a:ext cx="2195270" cy="122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6546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/>
          <a:srcRect l="33138" t="38690" r="46670" b="32994"/>
          <a:stretch/>
        </p:blipFill>
        <p:spPr>
          <a:xfrm>
            <a:off x="5209732" y="2101612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6" name="Lightning Bolt 45"/>
          <p:cNvSpPr/>
          <p:nvPr/>
        </p:nvSpPr>
        <p:spPr>
          <a:xfrm>
            <a:off x="3919000" y="1611124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3723640" y="236752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3847982" y="304764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4071400" y="1763524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3876040" y="251992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4000382" y="320004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4223800" y="1915924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4028440" y="267232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4152782" y="335244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4376200" y="2068324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4180840" y="282472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4161601" y="337761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9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8" end="1475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21" end="1069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21" end="194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296165" y="1473471"/>
            <a:ext cx="156986" cy="1551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19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5033662" y="2971923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6" name="Lightning Bolt 45"/>
          <p:cNvSpPr/>
          <p:nvPr/>
        </p:nvSpPr>
        <p:spPr>
          <a:xfrm>
            <a:off x="3742930" y="248143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3547570" y="323783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3671912" y="391795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3895330" y="263383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3699970" y="339023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3824312" y="407035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4047730" y="278623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3852370" y="354263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3976712" y="422275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4200130" y="293863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4004770" y="369503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3985531" y="424793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9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8" end="1475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21" end="1069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21" end="19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120095" y="2343782"/>
            <a:ext cx="156986" cy="1551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1EF629-EED6-46A6-8D37-6FAEEB4CD50E}"/>
              </a:ext>
            </a:extLst>
          </p:cNvPr>
          <p:cNvSpPr txBox="1"/>
          <p:nvPr/>
        </p:nvSpPr>
        <p:spPr>
          <a:xfrm>
            <a:off x="2251788" y="1176526"/>
            <a:ext cx="7779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accent1"/>
                </a:solidFill>
                <a:effectLst>
                  <a:innerShdw blurRad="114300">
                    <a:prstClr val="black"/>
                  </a:innerShdw>
                </a:effectLst>
              </a:rPr>
              <a:t>NOW LISTEN AGAIN</a:t>
            </a:r>
          </a:p>
        </p:txBody>
      </p:sp>
    </p:spTree>
    <p:extLst>
      <p:ext uri="{BB962C8B-B14F-4D97-AF65-F5344CB8AC3E}">
        <p14:creationId xmlns:p14="http://schemas.microsoft.com/office/powerpoint/2010/main" val="29664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138" t="38690" r="46670" b="32994"/>
          <a:stretch/>
        </p:blipFill>
        <p:spPr>
          <a:xfrm>
            <a:off x="3556484" y="1912697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61715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1834" y="1352760"/>
            <a:ext cx="7468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226547" y="350570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8EE5882F-7F90-41B6-B23C-A6878720394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508814" y="5203507"/>
            <a:ext cx="1174372" cy="135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1834" y="1352760"/>
            <a:ext cx="7468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8710502" y="547049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557</Words>
  <Application>Microsoft Office PowerPoint</Application>
  <PresentationFormat>Widescreen</PresentationFormat>
  <Paragraphs>250</Paragraphs>
  <Slides>106</Slides>
  <Notes>3</Notes>
  <HiddenSlides>0</HiddenSlides>
  <MMClips>42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106</vt:i4>
      </vt:variant>
    </vt:vector>
  </HeadingPairs>
  <TitlesOfParts>
    <vt:vector size="114" baseType="lpstr">
      <vt:lpstr>Arial</vt:lpstr>
      <vt:lpstr>Arial Rounded MT Bold</vt:lpstr>
      <vt:lpstr>Calibri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335</cp:revision>
  <dcterms:created xsi:type="dcterms:W3CDTF">2016-08-29T18:54:15Z</dcterms:created>
  <dcterms:modified xsi:type="dcterms:W3CDTF">2022-07-22T19:12:31Z</dcterms:modified>
</cp:coreProperties>
</file>