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160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3B25A-38DC-4A81-9C58-596C24C81C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0953F0-9642-45B4-9EBC-4869C45E2E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4D22C-415E-47BF-8A16-33F47BDBA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1D59-355F-487A-A443-E45EF9B097AC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F60F2-9F66-4F95-B019-ED0E3D744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20A0F-BD5E-4ADE-A77C-1E7E2FF30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EE8D-6850-4E13-8D08-3DE6C5801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045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44008-8B17-406F-A650-331BAEFA4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46DF60-47D8-4A95-851A-142007F54C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80A12-03B8-4099-9159-784E20F82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1D59-355F-487A-A443-E45EF9B097AC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49685-9126-481C-AB8F-E0239386A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6A7BD-8A10-4FF3-B503-8A68EF1BD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EE8D-6850-4E13-8D08-3DE6C5801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69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DE585B-A5AE-4A10-9019-40BEBC5F65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125B5C-0223-4F6A-8E24-F56B516BAD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172C4-9F56-42A7-B21A-88E9020FA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1D59-355F-487A-A443-E45EF9B097AC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BAE11-6BDA-42FA-B526-D8DFC8573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2829C-3743-4073-A8A4-27932F929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EE8D-6850-4E13-8D08-3DE6C5801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679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97E20-D911-4B44-8851-67464982E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687C2-AC18-4B1A-A0F3-5BECC3ED8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D67ADE-E4A5-424B-B162-A0904C658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1D59-355F-487A-A443-E45EF9B097AC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0F1F4-487E-4155-A67C-3BE689ACD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D096B-9CB1-4081-9DC6-7D864E4ED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EE8D-6850-4E13-8D08-3DE6C5801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708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49E54-C7D6-4563-A6CC-57D6A1005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43DA0-FE54-4CCF-B3F0-6B6698A72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07E35-C6E1-4313-8AB7-701876338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1D59-355F-487A-A443-E45EF9B097AC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F74DE-AFBE-4A5E-9789-2F4AA84AC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85060-99D5-4F1B-8E53-620B862AC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EE8D-6850-4E13-8D08-3DE6C5801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894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24B37-3769-4316-8E95-2B6FA32C4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D1178-A941-4BAC-95C8-9FAD2B1F64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A8D57-B033-4CEF-99BE-74B54B95C3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1FA195-99CB-4A6A-92AC-6E1C9198D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1D59-355F-487A-A443-E45EF9B097AC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B7D7E6-C38B-4986-AF1E-80FEE2E7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E11733-9463-4130-BB17-09CC37283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EE8D-6850-4E13-8D08-3DE6C5801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735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8A3F8-D0FA-423D-B09D-82B38009A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ADCAB-73EE-471E-8B14-80D2EFA3E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9E2467-DD34-4124-8E05-55BCFE13CA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0BCEE4-49FC-46E2-A722-0A5883E855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6FDF41-82E6-43EA-A12D-CEDD665FB1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C3B8C6-ADB1-426A-AC76-3A6C855F2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1D59-355F-487A-A443-E45EF9B097AC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84A0A8-9E91-4412-8ED9-26595563B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67318D-B08F-4278-AD1E-1D4C4CB3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EE8D-6850-4E13-8D08-3DE6C5801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622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02A8F-86E6-4CB7-9752-71C536DF0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31A2A8-572D-47DE-BA3A-328ACB94B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1D59-355F-487A-A443-E45EF9B097AC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AD3DD1-5277-4849-A76D-3155AC2B7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971680-C8A0-4379-95AE-8369A4C83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EE8D-6850-4E13-8D08-3DE6C5801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849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59D78-28EA-4292-AD00-A177923F0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1D59-355F-487A-A443-E45EF9B097AC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F165C9-2296-45A8-97D9-1A8071889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EC60B0-36B6-422D-9536-B5FC7836D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EE8D-6850-4E13-8D08-3DE6C5801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628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4B067-5A84-401E-BF39-E8312053A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C545F-C978-431E-8661-31E6F9DE0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D5727C-6DFE-47B5-976C-A6E9192537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71F6D-903C-470E-96C5-E5920B62A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1D59-355F-487A-A443-E45EF9B097AC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0C7B9B-EC31-46B9-858E-59FEB4E71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57B5CB-07AA-4048-AC54-6F8505259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EE8D-6850-4E13-8D08-3DE6C5801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60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18D55-F050-46B6-BDEC-C979A6221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3B0210-0FE4-4119-9816-3373CF1BCE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E2936-D5C3-47FF-BA8F-112B6F3F4F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696BB0-6F04-49C4-935F-AB859EAE6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71D59-355F-487A-A443-E45EF9B097AC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621B62-5AEC-45FC-9B6F-05F6FB8B1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D4A70-62D0-48AF-AA1D-5152EFEF1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9EE8D-6850-4E13-8D08-3DE6C5801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96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ECE126-5CE5-4A5C-A112-53A02F490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86F4C0-C596-4E1C-B51C-C4EFC5452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70028-4798-4C17-8F08-7F5B7CF382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71D59-355F-487A-A443-E45EF9B097AC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56A47-ABAF-4AB5-B831-B3053B4A2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1782C-AA69-4927-93B0-139AA0F89E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9EE8D-6850-4E13-8D08-3DE6C58010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93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6B0760D-A42A-46F7-B979-B3BA54E32C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05"/>
          <a:stretch/>
        </p:blipFill>
        <p:spPr>
          <a:xfrm rot="5400000">
            <a:off x="2119371" y="-390323"/>
            <a:ext cx="7191258" cy="782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453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2018-05-15T14:09:43Z</dcterms:created>
  <dcterms:modified xsi:type="dcterms:W3CDTF">2018-05-15T14:10:37Z</dcterms:modified>
</cp:coreProperties>
</file>