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AC33D-200F-41DD-BC61-98B93415A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236F3A-78C6-42B4-B063-E62F9F341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44AF8-D583-42BC-954A-90FF60D6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37681-EB50-4D67-AF17-A1682C0F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049C3-2FA2-4FAE-A87C-02A4DD595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62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2072-C3AE-488B-85EF-C76997B05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4622D-12BB-4361-9CBB-CE3218068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8FEA4-AAF3-4C1A-BF98-8A845E3D4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071A7-E26A-4263-A204-1813B058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F59C2-C38D-4ED1-9DCF-835B8576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1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96BE0D-9754-4506-9530-B79378EE8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92A99-1D15-4292-85DA-BB0684226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60E61-4051-47E4-932D-B6897623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6880-9DB8-4BE5-BF43-8266F010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236B7-C65F-40ED-A582-1F6B2912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36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AF03A-E35F-443A-BD02-54AC5826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24756-E97A-41F0-BCD4-69F8F0833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1F387-92E1-47F8-BB8E-37CBFCAF7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CE41A-CE6C-415D-9735-5B66E585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5D10D-0E5A-40B3-9E0F-7EA45526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9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67529-EA35-46EE-B017-55582C6E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13EF4-CE5B-491D-ACDF-09027344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3C08D-044B-4495-B608-E25F56602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288DC-9368-4925-9E66-139E3EDE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2E67B-055D-4EE3-A88F-0870F2E7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68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33539-E3C1-4EE5-B589-81A43BD2A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1252D-9A10-4305-AC34-725BA45FF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81CD9-D8D9-493B-8331-578FBC3A0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2D318-691F-4CA4-863E-D1DE75D77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A0268-2670-4032-AE50-2E34C8DB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029BA-B08F-4D49-855B-2D382E657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4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5D3AA-982E-4AA8-906F-4F2385449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BDBC2-1610-4F84-B610-792672117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DF90C-6767-4FBE-AF9D-3D65BFDC0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3D2FF4-19C5-4D7A-A1FF-F216CF838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7CDB3B-8F83-4CDA-AFCC-EB75E9890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8407A4-6385-4BEF-893D-F0B807CE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92678D-5002-4AEA-9C4D-B4F9142AE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810E8-2D0D-4559-B846-527C934A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4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E55DD-2E25-45CD-A099-76392825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312DA-A6BF-4331-88EE-49074789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A5058-0327-415E-84E6-955CF09D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CF617-9A24-47C0-96B7-8F93EB02F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12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D0CCD-C5E6-4D82-A6EE-FD93D5887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11814-27A8-4FFF-A574-BA9171C69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53696-59EA-4F2A-8262-0E1310A7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72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F44F-FC37-480C-9678-4818BC6C0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5AA02-958F-4C82-8B1D-3C5D05830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57B721-BA85-4AC9-9C29-B179273DA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8F80E-FA89-484C-97CC-FDF2E6D9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CE451-FC31-4A88-B188-CB39F354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2F677-6190-4F10-B10D-F9A5ACBA8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0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F3085-B132-4D60-AA2E-867C474D4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D6A4E-F3EE-4BD0-8B92-5C123E988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1D527-1D90-44AC-9062-1DE3D3F9D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F5302-A4A7-47CD-8F3A-EC6971F5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41FCE-BB76-48C7-A533-9EEF7EE36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6F032-20F7-491B-A5A6-0EC16E83A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9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20A6AC-4000-4A48-9E09-44BB2A04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10CE8-523E-422E-9A99-D112240D8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3A8AF-D9D1-42BB-AD87-845993E7D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B69B7-BA47-4583-9103-85194924277A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D9784-E7A6-416A-90D4-E42A8D301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3246C-BCCE-43BD-8C11-AE17407E3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9B934-D70B-4529-8049-63CBA1F49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08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C95733-2135-4487-92AC-D8C75640B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30976" y="-1573608"/>
            <a:ext cx="7511112" cy="1046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55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2018-04-27T17:26:48Z</dcterms:created>
  <dcterms:modified xsi:type="dcterms:W3CDTF">2018-04-27T17:27:51Z</dcterms:modified>
</cp:coreProperties>
</file>