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188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88EC9-1612-4D9C-8C08-CB295A78AB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7301BF-DAA6-48F0-9864-F45CA6D587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B39DFE-3C0D-4514-A71E-0D50DFF66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42DA0-8EAD-40A6-B4C5-E1DBF49F4A07}" type="datetimeFigureOut">
              <a:rPr lang="en-GB" smtClean="0"/>
              <a:t>07/04/2018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F007E3-3590-4C18-BCC4-1BE8F80A0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607F2-6628-488D-8D8D-8C93F1F41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CDFA-C907-43BE-8439-D3E8635382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835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00645-A945-481B-A823-AC7C3F471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CDC3B2-5A51-488F-B6E2-63CB051177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96B7BE-6FC9-4FB1-9A74-215673BE2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42DA0-8EAD-40A6-B4C5-E1DBF49F4A07}" type="datetimeFigureOut">
              <a:rPr lang="en-GB" smtClean="0"/>
              <a:t>07/04/2018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9CED4E-338B-4B9D-9774-4D9D004A0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6749F2-D1E4-4DA5-9EAC-71706DF4B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CDFA-C907-43BE-8439-D3E8635382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337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9E8BA8-E43F-48A3-9003-0EC7DFF814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1418E2-4D0E-4B10-830A-B2241EBD1B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D2E0A-73F8-4F93-AA93-C314B5897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42DA0-8EAD-40A6-B4C5-E1DBF49F4A07}" type="datetimeFigureOut">
              <a:rPr lang="en-GB" smtClean="0"/>
              <a:t>07/04/2018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1610AD-4FEC-4077-A936-61FD03F46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6C700E-414E-45B4-8927-45FBE33E5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CDFA-C907-43BE-8439-D3E8635382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6796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4E605-37A6-4A46-96BE-6C4089BA3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72CCC-B014-49D8-B0CF-E75CD1E9E6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ED7B12-37DF-46D9-BF9A-75A67D0A1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42DA0-8EAD-40A6-B4C5-E1DBF49F4A07}" type="datetimeFigureOut">
              <a:rPr lang="en-GB" smtClean="0"/>
              <a:t>07/04/2018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7C8D0D-DB0A-4A8C-A65E-C0A237735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00E3EA-CA51-41A7-AE36-BC2EF1A25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CDFA-C907-43BE-8439-D3E8635382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3871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16851-9FBE-4A59-BC1D-E2B1A6F8E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98EB2F-C7E6-45B4-87D2-6041DE7F4A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5EF141-06DA-4410-878C-8672F90F3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42DA0-8EAD-40A6-B4C5-E1DBF49F4A07}" type="datetimeFigureOut">
              <a:rPr lang="en-GB" smtClean="0"/>
              <a:t>07/04/2018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4130A2-1601-4EAA-8C27-874C021D2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9EA1B8-7CDF-4658-8829-A9C261FF1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CDFA-C907-43BE-8439-D3E8635382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721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06CEF-F2EE-463A-91E8-98CEACCB7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ECB49-CB52-4C12-83D2-D80490FF6B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CE8A58-2170-49F3-AF72-1D8A1FE6AD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93602F-0F58-4698-8653-1F99A05BF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42DA0-8EAD-40A6-B4C5-E1DBF49F4A07}" type="datetimeFigureOut">
              <a:rPr lang="en-GB" smtClean="0"/>
              <a:t>07/04/2018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E05E14-2C7F-4FF8-BC76-FF48C9235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DEFFC7-9491-47C6-8905-FD5F75098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CDFA-C907-43BE-8439-D3E8635382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2904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527FF-DC9F-4E2D-B30F-3E19CDBEA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F6B04D-1C39-4F84-B73C-CAA9B759D5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0ED07C-4DB5-4672-B601-941FC049AE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297D08-EB1F-4508-B295-97C25B8185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75B31B-CAFF-4DD7-8B9E-7687D4421C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F151CE-0168-499D-94E6-0B57F7C10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42DA0-8EAD-40A6-B4C5-E1DBF49F4A07}" type="datetimeFigureOut">
              <a:rPr lang="en-GB" smtClean="0"/>
              <a:t>07/04/2018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67DEEB-4477-4CA5-8067-231A1D535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81685B-AA2A-48E4-BA0C-1FE0781BD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CDFA-C907-43BE-8439-D3E8635382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0273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7319B-BE95-4D4D-AB47-D6435501B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CE2639-44AF-4418-8FAE-BD044B7E0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42DA0-8EAD-40A6-B4C5-E1DBF49F4A07}" type="datetimeFigureOut">
              <a:rPr lang="en-GB" smtClean="0"/>
              <a:t>07/04/2018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70586D-BE75-4F9F-BFAC-4EFA83B7F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F6E038-AA69-4690-9AAF-464129449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CDFA-C907-43BE-8439-D3E8635382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949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63F348-6896-45D7-A020-BEAEBC0BF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42DA0-8EAD-40A6-B4C5-E1DBF49F4A07}" type="datetimeFigureOut">
              <a:rPr lang="en-GB" smtClean="0"/>
              <a:t>07/04/2018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2D0326-5F35-420C-81C8-2B898A67A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090968-D31F-47D4-8575-E00C667BA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CDFA-C907-43BE-8439-D3E8635382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693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CEDD7-1341-458C-AC0E-30794C33C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1CCD8-9F09-43CF-B96D-2609C82C5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5ACB37-1300-4EA0-BB04-0B43D54D6D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082F50-E9F4-43FA-B6C8-891BB43B3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42DA0-8EAD-40A6-B4C5-E1DBF49F4A07}" type="datetimeFigureOut">
              <a:rPr lang="en-GB" smtClean="0"/>
              <a:t>07/04/2018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2CE66F-DD2D-45B2-9C5A-8147C3248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CF0612-F0E4-4E96-AE05-E9A6E7C54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CDFA-C907-43BE-8439-D3E8635382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6830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EDC23-9F89-46DE-92DD-A97A90473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615026-5212-4D2D-B934-F327B975B8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2C0478-5CDE-4DEE-935C-83346A43C0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BF1D48-1106-44EA-A278-8432F689B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42DA0-8EAD-40A6-B4C5-E1DBF49F4A07}" type="datetimeFigureOut">
              <a:rPr lang="en-GB" smtClean="0"/>
              <a:t>07/04/2018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4A4BD3-5E16-4921-A24C-06C79D640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9CA6B1-4346-4306-8E2A-88D704FC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CDFA-C907-43BE-8439-D3E8635382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7161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5EFFA9-BDF2-4EBC-94A6-4E04DCB5C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48F791-6BFD-4870-9E85-8CC11D9526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654602-2038-41C5-985D-69E26C033A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42DA0-8EAD-40A6-B4C5-E1DBF49F4A07}" type="datetimeFigureOut">
              <a:rPr lang="en-GB" smtClean="0"/>
              <a:t>07/04/2018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7B56D8-BC76-4F57-9B6D-73434C73BE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5DD355-3DEB-4079-9390-B04ECD8D0B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6CDFA-C907-43BE-8439-D3E8635382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058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3A18E83-215C-4E85-8CB4-39FCDEEAB87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326" t="14312" r="5114" b="12171"/>
          <a:stretch/>
        </p:blipFill>
        <p:spPr>
          <a:xfrm>
            <a:off x="1015068" y="981512"/>
            <a:ext cx="10553350" cy="5041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862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2</cp:revision>
  <dcterms:created xsi:type="dcterms:W3CDTF">2018-04-07T21:46:46Z</dcterms:created>
  <dcterms:modified xsi:type="dcterms:W3CDTF">2018-04-07T21:52:38Z</dcterms:modified>
</cp:coreProperties>
</file>