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63" r:id="rId4"/>
    <p:sldId id="264" r:id="rId5"/>
    <p:sldId id="265" r:id="rId6"/>
    <p:sldId id="266" r:id="rId7"/>
    <p:sldId id="256" r:id="rId8"/>
    <p:sldId id="258" r:id="rId9"/>
    <p:sldId id="259" r:id="rId10"/>
    <p:sldId id="260" r:id="rId11"/>
    <p:sldId id="26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6" d="100"/>
          <a:sy n="96" d="100"/>
        </p:scale>
        <p:origin x="86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85808-F20E-45E5-9473-A9518E1D95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D063DF-6026-4109-944F-68F66905E5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5AEE91-8199-4606-A272-93BEBA19D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7E192-1D73-4D93-8CC5-10B85013A2AB}" type="datetimeFigureOut">
              <a:rPr lang="en-GB" smtClean="0"/>
              <a:t>21/11/2018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6EA386-3115-403C-8D9D-D8C671B9C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F0F3F4-8E99-4102-B1D5-46A457FD8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23A3F-0618-4B2C-A142-5C6F153F49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1002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B6C2C-55AE-40C9-B426-024A1993E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580AB9-75D8-47F7-AAE0-33274EC733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14D9D0-8446-47AA-8667-A9841555B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7E192-1D73-4D93-8CC5-10B85013A2AB}" type="datetimeFigureOut">
              <a:rPr lang="en-GB" smtClean="0"/>
              <a:t>21/11/2018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FFFB55-296E-4439-80B9-BC2A869B3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F79FC2-979A-4275-A7AF-F60A099BD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23A3F-0618-4B2C-A142-5C6F153F49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2264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80D61E-3348-46F3-AAA1-FA99082CFF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764092-DDE3-45FF-8A6E-BCD95F6159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127049-1052-40B5-AB91-4492B13F2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7E192-1D73-4D93-8CC5-10B85013A2AB}" type="datetimeFigureOut">
              <a:rPr lang="en-GB" smtClean="0"/>
              <a:t>21/11/2018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E4CCCA-236E-44B9-A5EE-6F6A01505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C20063-3717-48D2-A65B-9BB58C381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23A3F-0618-4B2C-A142-5C6F153F49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1746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5393D-F7E7-4312-B830-44110AC57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FAFDDE-651A-4798-8C99-EF09929C86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0446FA-A86E-44D2-913B-4178E1C9A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7E192-1D73-4D93-8CC5-10B85013A2AB}" type="datetimeFigureOut">
              <a:rPr lang="en-GB" smtClean="0"/>
              <a:t>21/11/2018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77F1A8-771A-43BF-99ED-21DFEF338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B80EBD-2E70-4169-B20A-7903BEF7F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23A3F-0618-4B2C-A142-5C6F153F49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1689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01697-F19D-4838-B150-4F3611446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8FF75E-FA59-41A2-9478-0B50FAB669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732749-6B15-49F9-A3C4-1A6926B86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7E192-1D73-4D93-8CC5-10B85013A2AB}" type="datetimeFigureOut">
              <a:rPr lang="en-GB" smtClean="0"/>
              <a:t>21/11/2018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100396-F9DD-4CB0-9DA5-36DA0291D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1AD950-8CA3-42BC-8C9D-45497D6B6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23A3F-0618-4B2C-A142-5C6F153F49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1045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2069F-E5F2-4C30-A1CB-B6C5C73E0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F7DF1A-C5A8-4AA0-AF42-12F94FD033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C9A6A9-2528-445C-85FF-8495C05FBE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BB765D-419E-4F4C-AFDE-45C93DFAD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7E192-1D73-4D93-8CC5-10B85013A2AB}" type="datetimeFigureOut">
              <a:rPr lang="en-GB" smtClean="0"/>
              <a:t>21/11/2018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7306FE-A30E-4CC2-891D-40002A716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9509CD-F726-4C9D-B7F7-FE29D45C8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23A3F-0618-4B2C-A142-5C6F153F49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4841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F0DB0-818D-411F-B866-B4B9B0CFC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B5AAF3-EFD0-4740-AD71-14C5A172D3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792ED8-2EA2-4D3F-BDD9-5F51E386CD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575FDF-79FC-4248-AFD8-B8E49E688C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D97FB4-63B0-4EA0-AC28-0FE8F8C1C2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3C276B-980F-4A22-B4C2-0BBC9EE23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7E192-1D73-4D93-8CC5-10B85013A2AB}" type="datetimeFigureOut">
              <a:rPr lang="en-GB" smtClean="0"/>
              <a:t>21/11/2018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7801C9-7CBD-4C2F-B2A8-D933F26F6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644253-CA0D-4E2A-A4BD-C98C27D8F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23A3F-0618-4B2C-A142-5C6F153F49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9753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D7E3E-F1E6-44D0-8175-1EB5BA3F0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85236F-BDE2-445C-A261-F4A749ACF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7E192-1D73-4D93-8CC5-10B85013A2AB}" type="datetimeFigureOut">
              <a:rPr lang="en-GB" smtClean="0"/>
              <a:t>21/11/2018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7DACEE-DDA1-4D95-982E-444E59968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1877A5-76F8-4E29-9412-6D4C8151E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23A3F-0618-4B2C-A142-5C6F153F49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1824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E4932A-5ABF-47CD-8F5A-3C927CC6E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7E192-1D73-4D93-8CC5-10B85013A2AB}" type="datetimeFigureOut">
              <a:rPr lang="en-GB" smtClean="0"/>
              <a:t>21/11/2018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29BBD9-5035-422E-A8E2-CB856F5EC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B6036D-5A90-4F3F-9F89-FBA4BF4E6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23A3F-0618-4B2C-A142-5C6F153F49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9691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75DF8-3CF5-4EDC-B914-2C2578CFF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4B9546-7B0C-464B-87BA-D337C1340C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12E332-CAB1-45C5-A5C4-3D3A09705B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E9ECED-8220-4B07-A16A-A5224D3FA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7E192-1D73-4D93-8CC5-10B85013A2AB}" type="datetimeFigureOut">
              <a:rPr lang="en-GB" smtClean="0"/>
              <a:t>21/11/2018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50EC1B-5ECA-4243-BAC1-9C7DF7A6A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B0D05B-40F1-4413-993C-46B0CE3E3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23A3F-0618-4B2C-A142-5C6F153F49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0341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C6A71-C6AF-462A-ACED-2594BB733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A43A22-FBCA-4BAC-9084-56F29081FB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9283A3-E14A-4C29-9B7F-39200C13AF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4221AE-9C3C-4C04-8026-AC4DC5F23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7E192-1D73-4D93-8CC5-10B85013A2AB}" type="datetimeFigureOut">
              <a:rPr lang="en-GB" smtClean="0"/>
              <a:t>21/11/2018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2A576D-BDC4-43E9-BB89-4B417ED4F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B54AF9-4D13-455F-9B03-1485C5994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23A3F-0618-4B2C-A142-5C6F153F49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0800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DCE0DD-2AAE-4621-887B-288C32698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531D24-C245-4AA6-8FD0-502B1A306E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6D8DD4-C1FF-495E-9893-A72840C110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7E192-1D73-4D93-8CC5-10B85013A2AB}" type="datetimeFigureOut">
              <a:rPr lang="en-GB" smtClean="0"/>
              <a:t>21/11/2018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AF3DA2-A8A4-4523-8A7A-8A362C92AB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98525A-866B-4F28-B171-4731B0C0D2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23A3F-0618-4B2C-A142-5C6F153F49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609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flickr.com/photos/kake_pugh/8297258437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ndoor, person&#10;&#10;Description automatically generated">
            <a:extLst>
              <a:ext uri="{FF2B5EF4-FFF2-40B4-BE49-F238E27FC236}">
                <a16:creationId xmlns:a16="http://schemas.microsoft.com/office/drawing/2014/main" id="{DC08F1A1-12B0-4DF4-BC05-CB1DEC8418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727" y="613628"/>
            <a:ext cx="4218432" cy="424281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FF470A5-5608-49D9-BC97-3745EF23865B}"/>
              </a:ext>
            </a:extLst>
          </p:cNvPr>
          <p:cNvSpPr txBox="1"/>
          <p:nvPr/>
        </p:nvSpPr>
        <p:spPr>
          <a:xfrm>
            <a:off x="6372279" y="1004207"/>
            <a:ext cx="48332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ENGLISH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BIT BY BIT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A96372-70C0-4476-8CE7-E78E43AC06F7}"/>
              </a:ext>
            </a:extLst>
          </p:cNvPr>
          <p:cNvSpPr txBox="1"/>
          <p:nvPr/>
        </p:nvSpPr>
        <p:spPr>
          <a:xfrm>
            <a:off x="3278015" y="4855138"/>
            <a:ext cx="5510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OUTSTANDINGLY DIFFERENT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ENGLISH LANGUAGE LEARNING AND PRACTICE CLUB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D5E715-913D-40BA-9BA2-4CE2CB509D74}"/>
              </a:ext>
            </a:extLst>
          </p:cNvPr>
          <p:cNvSpPr txBox="1"/>
          <p:nvPr/>
        </p:nvSpPr>
        <p:spPr>
          <a:xfrm>
            <a:off x="1446440" y="5501469"/>
            <a:ext cx="92991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DINNER FOR ONE AND ALL!</a:t>
            </a:r>
          </a:p>
        </p:txBody>
      </p:sp>
    </p:spTree>
    <p:extLst>
      <p:ext uri="{BB962C8B-B14F-4D97-AF65-F5344CB8AC3E}">
        <p14:creationId xmlns:p14="http://schemas.microsoft.com/office/powerpoint/2010/main" val="33493435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4C45D77-F4F3-45E8-A773-1124DF2F1F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6987" t="15238" r="6786" b="678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19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4333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ndoor, person&#10;&#10;Description automatically generated">
            <a:extLst>
              <a:ext uri="{FF2B5EF4-FFF2-40B4-BE49-F238E27FC236}">
                <a16:creationId xmlns:a16="http://schemas.microsoft.com/office/drawing/2014/main" id="{DC08F1A1-12B0-4DF4-BC05-CB1DEC8418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727" y="613628"/>
            <a:ext cx="4218432" cy="424281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FF470A5-5608-49D9-BC97-3745EF23865B}"/>
              </a:ext>
            </a:extLst>
          </p:cNvPr>
          <p:cNvSpPr txBox="1"/>
          <p:nvPr/>
        </p:nvSpPr>
        <p:spPr>
          <a:xfrm>
            <a:off x="6372279" y="1004207"/>
            <a:ext cx="48332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ENGLISH</a:t>
            </a: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723900">
                    <a:schemeClr val="accent4">
                      <a:satMod val="175000"/>
                    </a:scheme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BIT</a:t>
            </a: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BY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A96372-70C0-4476-8CE7-E78E43AC06F7}"/>
              </a:ext>
            </a:extLst>
          </p:cNvPr>
          <p:cNvSpPr txBox="1"/>
          <p:nvPr/>
        </p:nvSpPr>
        <p:spPr>
          <a:xfrm>
            <a:off x="3423396" y="4707538"/>
            <a:ext cx="55108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OUTSTANDINGLY DIFFERENT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ENGLISH LANGUAGE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LEARNING AND PRACTICE CLUB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D5E715-913D-40BA-9BA2-4CE2CB509D74}"/>
              </a:ext>
            </a:extLst>
          </p:cNvPr>
          <p:cNvSpPr txBox="1"/>
          <p:nvPr/>
        </p:nvSpPr>
        <p:spPr>
          <a:xfrm>
            <a:off x="1446440" y="5501469"/>
            <a:ext cx="92991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DINNER FOR ONE AND ALL!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B19829C-3A30-4463-9A60-47D505F037B6}"/>
              </a:ext>
            </a:extLst>
          </p:cNvPr>
          <p:cNvSpPr/>
          <p:nvPr/>
        </p:nvSpPr>
        <p:spPr>
          <a:xfrm>
            <a:off x="10056910" y="1911156"/>
            <a:ext cx="137730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b="1" dirty="0">
                <a:solidFill>
                  <a:prstClr val="black"/>
                </a:solidFill>
                <a:effectLst>
                  <a:glow rad="723900">
                    <a:srgbClr val="FFC000">
                      <a:satMod val="175000"/>
                    </a:srgbClr>
                  </a:glow>
                </a:effectLst>
              </a:rPr>
              <a:t>BIT</a:t>
            </a:r>
            <a:r>
              <a:rPr lang="en-GB" sz="6000" b="1" dirty="0">
                <a:solidFill>
                  <a:prstClr val="black"/>
                </a:solidFill>
              </a:rPr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4388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ndoor, person&#10;&#10;Description automatically generated">
            <a:extLst>
              <a:ext uri="{FF2B5EF4-FFF2-40B4-BE49-F238E27FC236}">
                <a16:creationId xmlns:a16="http://schemas.microsoft.com/office/drawing/2014/main" id="{DC08F1A1-12B0-4DF4-BC05-CB1DEC8418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727" y="613628"/>
            <a:ext cx="4218432" cy="424281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FF470A5-5608-49D9-BC97-3745EF23865B}"/>
              </a:ext>
            </a:extLst>
          </p:cNvPr>
          <p:cNvSpPr txBox="1"/>
          <p:nvPr/>
        </p:nvSpPr>
        <p:spPr>
          <a:xfrm>
            <a:off x="6372279" y="1004207"/>
            <a:ext cx="48332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ENGLISH</a:t>
            </a: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723900">
                    <a:schemeClr val="accent4">
                      <a:satMod val="175000"/>
                    </a:scheme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BIT</a:t>
            </a: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BY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A96372-70C0-4476-8CE7-E78E43AC06F7}"/>
              </a:ext>
            </a:extLst>
          </p:cNvPr>
          <p:cNvSpPr txBox="1"/>
          <p:nvPr/>
        </p:nvSpPr>
        <p:spPr>
          <a:xfrm>
            <a:off x="3423396" y="4707538"/>
            <a:ext cx="55108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OUTSTANDINGLY DIFFERENT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ENGLISH LANGUAGE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LEARNING AND PRACTICE CLUB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D5E715-913D-40BA-9BA2-4CE2CB509D74}"/>
              </a:ext>
            </a:extLst>
          </p:cNvPr>
          <p:cNvSpPr txBox="1"/>
          <p:nvPr/>
        </p:nvSpPr>
        <p:spPr>
          <a:xfrm>
            <a:off x="69923" y="5645182"/>
            <a:ext cx="116206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TEATIME ON THE ORIENT EXPRESS!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B19829C-3A30-4463-9A60-47D505F037B6}"/>
              </a:ext>
            </a:extLst>
          </p:cNvPr>
          <p:cNvSpPr/>
          <p:nvPr/>
        </p:nvSpPr>
        <p:spPr>
          <a:xfrm>
            <a:off x="10056910" y="1911156"/>
            <a:ext cx="137730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b="1" dirty="0">
                <a:solidFill>
                  <a:prstClr val="black"/>
                </a:solidFill>
                <a:effectLst>
                  <a:glow rad="723900">
                    <a:srgbClr val="FFC000">
                      <a:satMod val="175000"/>
                    </a:srgbClr>
                  </a:glow>
                </a:effectLst>
              </a:rPr>
              <a:t>BIT</a:t>
            </a:r>
            <a:r>
              <a:rPr lang="en-GB" sz="6000" b="1" dirty="0">
                <a:solidFill>
                  <a:prstClr val="black"/>
                </a:solidFill>
              </a:rPr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8109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ndoor, person&#10;&#10;Description automatically generated">
            <a:extLst>
              <a:ext uri="{FF2B5EF4-FFF2-40B4-BE49-F238E27FC236}">
                <a16:creationId xmlns:a16="http://schemas.microsoft.com/office/drawing/2014/main" id="{DC08F1A1-12B0-4DF4-BC05-CB1DEC8418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727" y="613628"/>
            <a:ext cx="4218432" cy="424281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FF470A5-5608-49D9-BC97-3745EF23865B}"/>
              </a:ext>
            </a:extLst>
          </p:cNvPr>
          <p:cNvSpPr txBox="1"/>
          <p:nvPr/>
        </p:nvSpPr>
        <p:spPr>
          <a:xfrm>
            <a:off x="6372279" y="1004207"/>
            <a:ext cx="48332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ENGLISH</a:t>
            </a: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723900">
                    <a:schemeClr val="accent4">
                      <a:satMod val="175000"/>
                    </a:scheme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BIT</a:t>
            </a: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BY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A96372-70C0-4476-8CE7-E78E43AC06F7}"/>
              </a:ext>
            </a:extLst>
          </p:cNvPr>
          <p:cNvSpPr txBox="1"/>
          <p:nvPr/>
        </p:nvSpPr>
        <p:spPr>
          <a:xfrm>
            <a:off x="3423396" y="4707538"/>
            <a:ext cx="55108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OUTSTANDINGLY DIFFERENT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ENGLISH LANGUAGE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LEARNING AND PRACTICE CLUB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D5E715-913D-40BA-9BA2-4CE2CB509D74}"/>
              </a:ext>
            </a:extLst>
          </p:cNvPr>
          <p:cNvSpPr txBox="1"/>
          <p:nvPr/>
        </p:nvSpPr>
        <p:spPr>
          <a:xfrm>
            <a:off x="69923" y="5645182"/>
            <a:ext cx="116206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PORT IN ANY STORM 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B19829C-3A30-4463-9A60-47D505F037B6}"/>
              </a:ext>
            </a:extLst>
          </p:cNvPr>
          <p:cNvSpPr/>
          <p:nvPr/>
        </p:nvSpPr>
        <p:spPr>
          <a:xfrm>
            <a:off x="10056910" y="1911156"/>
            <a:ext cx="137730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b="1" dirty="0">
                <a:solidFill>
                  <a:prstClr val="black"/>
                </a:solidFill>
                <a:effectLst>
                  <a:glow rad="723900">
                    <a:srgbClr val="FFC000">
                      <a:satMod val="175000"/>
                    </a:srgbClr>
                  </a:glow>
                </a:effectLst>
              </a:rPr>
              <a:t>BIT</a:t>
            </a:r>
            <a:r>
              <a:rPr lang="en-GB" sz="6000" b="1" dirty="0">
                <a:solidFill>
                  <a:prstClr val="black"/>
                </a:solidFill>
              </a:rPr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2999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ndoor, person&#10;&#10;Description automatically generated">
            <a:extLst>
              <a:ext uri="{FF2B5EF4-FFF2-40B4-BE49-F238E27FC236}">
                <a16:creationId xmlns:a16="http://schemas.microsoft.com/office/drawing/2014/main" id="{DC08F1A1-12B0-4DF4-BC05-CB1DEC8418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727" y="613628"/>
            <a:ext cx="4218432" cy="424281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FF470A5-5608-49D9-BC97-3745EF23865B}"/>
              </a:ext>
            </a:extLst>
          </p:cNvPr>
          <p:cNvSpPr txBox="1"/>
          <p:nvPr/>
        </p:nvSpPr>
        <p:spPr>
          <a:xfrm>
            <a:off x="6372279" y="1004207"/>
            <a:ext cx="48332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ENGLISH</a:t>
            </a: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723900">
                    <a:schemeClr val="accent4">
                      <a:satMod val="175000"/>
                    </a:scheme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BIT</a:t>
            </a: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BY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A96372-70C0-4476-8CE7-E78E43AC06F7}"/>
              </a:ext>
            </a:extLst>
          </p:cNvPr>
          <p:cNvSpPr txBox="1"/>
          <p:nvPr/>
        </p:nvSpPr>
        <p:spPr>
          <a:xfrm>
            <a:off x="3423396" y="4707538"/>
            <a:ext cx="55108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OUTSTANDINGLY DIFFERENT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ENGLISH LANGUAGE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LEARNING AND PRACTICE CLUB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D5E715-913D-40BA-9BA2-4CE2CB509D74}"/>
              </a:ext>
            </a:extLst>
          </p:cNvPr>
          <p:cNvSpPr txBox="1"/>
          <p:nvPr/>
        </p:nvSpPr>
        <p:spPr>
          <a:xfrm>
            <a:off x="69923" y="5645182"/>
            <a:ext cx="116206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ARE AMUSED?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B19829C-3A30-4463-9A60-47D505F037B6}"/>
              </a:ext>
            </a:extLst>
          </p:cNvPr>
          <p:cNvSpPr/>
          <p:nvPr/>
        </p:nvSpPr>
        <p:spPr>
          <a:xfrm>
            <a:off x="10056910" y="1911156"/>
            <a:ext cx="137730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b="1" dirty="0">
                <a:solidFill>
                  <a:prstClr val="black"/>
                </a:solidFill>
                <a:effectLst>
                  <a:glow rad="723900">
                    <a:srgbClr val="FFC000">
                      <a:satMod val="175000"/>
                    </a:srgbClr>
                  </a:glow>
                </a:effectLst>
              </a:rPr>
              <a:t>BIT</a:t>
            </a:r>
            <a:r>
              <a:rPr lang="en-GB" sz="6000" b="1" dirty="0">
                <a:solidFill>
                  <a:prstClr val="black"/>
                </a:solidFill>
              </a:rPr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966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ndoor, person&#10;&#10;Description automatically generated">
            <a:extLst>
              <a:ext uri="{FF2B5EF4-FFF2-40B4-BE49-F238E27FC236}">
                <a16:creationId xmlns:a16="http://schemas.microsoft.com/office/drawing/2014/main" id="{DC08F1A1-12B0-4DF4-BC05-CB1DEC8418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727" y="613628"/>
            <a:ext cx="4218432" cy="424281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FF470A5-5608-49D9-BC97-3745EF23865B}"/>
              </a:ext>
            </a:extLst>
          </p:cNvPr>
          <p:cNvSpPr txBox="1"/>
          <p:nvPr/>
        </p:nvSpPr>
        <p:spPr>
          <a:xfrm>
            <a:off x="6372279" y="1004207"/>
            <a:ext cx="48332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ENGLISH</a:t>
            </a: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723900">
                    <a:schemeClr val="accent4">
                      <a:satMod val="175000"/>
                    </a:scheme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BIT</a:t>
            </a: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BY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A96372-70C0-4476-8CE7-E78E43AC06F7}"/>
              </a:ext>
            </a:extLst>
          </p:cNvPr>
          <p:cNvSpPr txBox="1"/>
          <p:nvPr/>
        </p:nvSpPr>
        <p:spPr>
          <a:xfrm>
            <a:off x="3423396" y="4707538"/>
            <a:ext cx="55108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OUTSTANDINGLY DIFFERENT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ENGLISH LANGUAGE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LEARNING AND PRACTICE CLUB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D5E715-913D-40BA-9BA2-4CE2CB509D74}"/>
              </a:ext>
            </a:extLst>
          </p:cNvPr>
          <p:cNvSpPr txBox="1"/>
          <p:nvPr/>
        </p:nvSpPr>
        <p:spPr>
          <a:xfrm>
            <a:off x="69923" y="5645182"/>
            <a:ext cx="116206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ARE AMUSED?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B19829C-3A30-4463-9A60-47D505F037B6}"/>
              </a:ext>
            </a:extLst>
          </p:cNvPr>
          <p:cNvSpPr/>
          <p:nvPr/>
        </p:nvSpPr>
        <p:spPr>
          <a:xfrm>
            <a:off x="10056910" y="1911156"/>
            <a:ext cx="137730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b="1" dirty="0">
                <a:solidFill>
                  <a:prstClr val="black"/>
                </a:solidFill>
                <a:effectLst>
                  <a:glow rad="723900">
                    <a:srgbClr val="FFC000">
                      <a:satMod val="175000"/>
                    </a:srgbClr>
                  </a:glow>
                </a:effectLst>
              </a:rPr>
              <a:t>BIT</a:t>
            </a:r>
            <a:r>
              <a:rPr lang="en-GB" sz="6000" b="1" dirty="0">
                <a:solidFill>
                  <a:prstClr val="black"/>
                </a:solidFill>
              </a:rPr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0997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D5837C-5999-4420-8EE1-36F08215A26F}"/>
              </a:ext>
            </a:extLst>
          </p:cNvPr>
          <p:cNvSpPr txBox="1"/>
          <p:nvPr/>
        </p:nvSpPr>
        <p:spPr>
          <a:xfrm>
            <a:off x="2710543" y="538843"/>
            <a:ext cx="64497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TALKING ABOUT THE PAST</a:t>
            </a:r>
          </a:p>
          <a:p>
            <a:r>
              <a:rPr lang="en-GB" sz="1200" b="1" dirty="0"/>
              <a:t>The story of our lives and memories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D48F3E-02ED-4E0A-A215-827316445A25}"/>
              </a:ext>
            </a:extLst>
          </p:cNvPr>
          <p:cNvSpPr txBox="1"/>
          <p:nvPr/>
        </p:nvSpPr>
        <p:spPr>
          <a:xfrm>
            <a:off x="2609851" y="2236436"/>
            <a:ext cx="6449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TALKING ABOUT THE PRESENT</a:t>
            </a:r>
          </a:p>
          <a:p>
            <a:r>
              <a:rPr lang="en-GB" sz="1200" b="1" dirty="0"/>
              <a:t>Telling what’s happening now</a:t>
            </a:r>
          </a:p>
          <a:p>
            <a:endParaRPr lang="en-GB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9E3B3D-D9F0-4EBB-9E1E-6080E3E34FEC}"/>
              </a:ext>
            </a:extLst>
          </p:cNvPr>
          <p:cNvSpPr txBox="1"/>
          <p:nvPr/>
        </p:nvSpPr>
        <p:spPr>
          <a:xfrm>
            <a:off x="2549979" y="4601357"/>
            <a:ext cx="6449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TALKING ABOUT THE FUTURE</a:t>
            </a:r>
          </a:p>
          <a:p>
            <a:r>
              <a:rPr lang="en-GB" sz="1200" b="1" dirty="0"/>
              <a:t>Our hopes and expectations</a:t>
            </a:r>
          </a:p>
          <a:p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252632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D5837C-5999-4420-8EE1-36F08215A26F}"/>
              </a:ext>
            </a:extLst>
          </p:cNvPr>
          <p:cNvSpPr txBox="1"/>
          <p:nvPr/>
        </p:nvSpPr>
        <p:spPr>
          <a:xfrm>
            <a:off x="2710543" y="538843"/>
            <a:ext cx="64497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TALKING ABOUT THE PAST</a:t>
            </a:r>
          </a:p>
          <a:p>
            <a:r>
              <a:rPr lang="en-GB" sz="1200" b="1" dirty="0"/>
              <a:t>The story of our lives and memories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D48F3E-02ED-4E0A-A215-827316445A25}"/>
              </a:ext>
            </a:extLst>
          </p:cNvPr>
          <p:cNvSpPr txBox="1"/>
          <p:nvPr/>
        </p:nvSpPr>
        <p:spPr>
          <a:xfrm>
            <a:off x="2609851" y="2236436"/>
            <a:ext cx="6449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TALKING ABOUT THE PRESENT</a:t>
            </a:r>
          </a:p>
          <a:p>
            <a:r>
              <a:rPr lang="en-GB" sz="1200" b="1" dirty="0"/>
              <a:t>Telling what’s happening now</a:t>
            </a:r>
          </a:p>
          <a:p>
            <a:endParaRPr lang="en-GB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9E3B3D-D9F0-4EBB-9E1E-6080E3E34FEC}"/>
              </a:ext>
            </a:extLst>
          </p:cNvPr>
          <p:cNvSpPr txBox="1"/>
          <p:nvPr/>
        </p:nvSpPr>
        <p:spPr>
          <a:xfrm>
            <a:off x="2549979" y="4601357"/>
            <a:ext cx="6449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TALKING ABOUT THE FUTURE</a:t>
            </a:r>
          </a:p>
          <a:p>
            <a:r>
              <a:rPr lang="en-GB" sz="1200" b="1" dirty="0"/>
              <a:t>Our hopes and expectations</a:t>
            </a:r>
          </a:p>
          <a:p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135857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tore front at day&#10;&#10;Description automatically generated">
            <a:extLst>
              <a:ext uri="{FF2B5EF4-FFF2-40B4-BE49-F238E27FC236}">
                <a16:creationId xmlns:a16="http://schemas.microsoft.com/office/drawing/2014/main" id="{25DD7ED0-6F6D-43ED-8BF5-24BF8476F9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0783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169</Words>
  <Application>Microsoft Office PowerPoint</Application>
  <PresentationFormat>Widescreen</PresentationFormat>
  <Paragraphs>52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 de Marvell</dc:creator>
  <cp:lastModifiedBy>Will de Marvell</cp:lastModifiedBy>
  <cp:revision>6</cp:revision>
  <dcterms:created xsi:type="dcterms:W3CDTF">2018-11-20T13:41:04Z</dcterms:created>
  <dcterms:modified xsi:type="dcterms:W3CDTF">2018-11-21T00:57:58Z</dcterms:modified>
</cp:coreProperties>
</file>