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4" autoAdjust="0"/>
    <p:restoredTop sz="94660"/>
  </p:normalViewPr>
  <p:slideViewPr>
    <p:cSldViewPr snapToGrid="0">
      <p:cViewPr varScale="1">
        <p:scale>
          <a:sx n="44" d="100"/>
          <a:sy n="44" d="100"/>
        </p:scale>
        <p:origin x="108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6C711-E484-468C-922D-C2A04A9BDF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A3DEF3-442E-4E6D-B6B5-7941721A7E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E37D2-ABA7-45C8-B96B-C66D75DE0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2728-E1E5-4E9C-B3BF-71E9FF9E5FCA}" type="datetimeFigureOut">
              <a:rPr lang="en-GB" smtClean="0"/>
              <a:t>25/07/2017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35814-6C91-4BBB-9023-33A77A10A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FAE08-361B-4F46-A37F-86DDA5256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0FB4-D281-4F44-ABC0-78A91D26B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05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E632E-AB3C-4E52-A729-998897270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214DA1-4B91-4FB5-B6CB-015CACDFE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F7A58-4F9D-4464-B2E1-15AC850FD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2728-E1E5-4E9C-B3BF-71E9FF9E5FCA}" type="datetimeFigureOut">
              <a:rPr lang="en-GB" smtClean="0"/>
              <a:t>25/07/2017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6C899-78EA-4785-A9F1-3346CDBA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CBF82-BC20-4469-AB32-A3CE0E797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0FB4-D281-4F44-ABC0-78A91D26B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573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04C021-0B53-40DB-AE76-CD8E7B4BC4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975BD2-BCCD-472D-92A0-EECCE652F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0E038-0253-40B4-BE38-75CFA86FA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2728-E1E5-4E9C-B3BF-71E9FF9E5FCA}" type="datetimeFigureOut">
              <a:rPr lang="en-GB" smtClean="0"/>
              <a:t>25/07/2017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78530-6930-4596-92A9-18A820E64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B300C-492F-453C-8193-2934C79D4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0FB4-D281-4F44-ABC0-78A91D26B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29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30E4E-5C8C-409A-8ACE-E0B75BF28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4C524-32FE-4283-A7B6-AD77E98FC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0D139-AC04-4E06-A8C8-A6FDBCD8F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2728-E1E5-4E9C-B3BF-71E9FF9E5FCA}" type="datetimeFigureOut">
              <a:rPr lang="en-GB" smtClean="0"/>
              <a:t>25/07/2017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FE966-1039-4F4A-8A5B-61630666C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C867C-86C3-4CBD-B2C8-BB4ACD119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0FB4-D281-4F44-ABC0-78A91D26B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44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CEAD7-263C-4DAE-9A75-A987A8DA6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33DB-CE18-4F21-A799-3C159F2E7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BADB8-83F3-4A6D-9873-B5079E8F1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2728-E1E5-4E9C-B3BF-71E9FF9E5FCA}" type="datetimeFigureOut">
              <a:rPr lang="en-GB" smtClean="0"/>
              <a:t>25/07/2017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60AA9-F7D3-4639-8CAE-408963156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36374-8250-4FD8-994C-C8E07B848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0FB4-D281-4F44-ABC0-78A91D26B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607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95B1D-BB01-4C59-863E-1A67E03FD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CF7EE-822F-42E9-B5AD-1B4DCDE25D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A97D02-6894-42BD-967C-AC9CDA9928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B15888-6751-4BD8-BB98-E68FBDC05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2728-E1E5-4E9C-B3BF-71E9FF9E5FCA}" type="datetimeFigureOut">
              <a:rPr lang="en-GB" smtClean="0"/>
              <a:t>25/07/2017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E3F64A-28A2-422D-B3D9-92F2043F2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E99F9-8ED6-42A2-BF02-82247956A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0FB4-D281-4F44-ABC0-78A91D26B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978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868A4-51D5-4415-B649-7BA3E8290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766157-4871-4C75-9342-B2DAF5D1E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44B081-62D7-441D-A3CA-07309196D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2C9384-2C45-4499-BFFC-05CC0BF621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DA2AFC-842B-4E51-A2C1-36FD2F89D7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B9B05C-2011-4B64-A721-31DF65FFB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2728-E1E5-4E9C-B3BF-71E9FF9E5FCA}" type="datetimeFigureOut">
              <a:rPr lang="en-GB" smtClean="0"/>
              <a:t>25/07/2017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A57957-2285-454D-8292-4791C00F2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A6957A-52E5-406B-9BCE-83494FF34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0FB4-D281-4F44-ABC0-78A91D26B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680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20B6D-5A1E-4768-B2AD-0A575A574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354E95-0264-4A34-A532-047F6F4A7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2728-E1E5-4E9C-B3BF-71E9FF9E5FCA}" type="datetimeFigureOut">
              <a:rPr lang="en-GB" smtClean="0"/>
              <a:t>25/07/2017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793D4D-DF27-48B8-8A66-61DAE165A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3B3BF5-D675-4A3B-AA78-1553633E5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0FB4-D281-4F44-ABC0-78A91D26B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4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1C30E3-346F-4164-BF7F-10FF51FED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2728-E1E5-4E9C-B3BF-71E9FF9E5FCA}" type="datetimeFigureOut">
              <a:rPr lang="en-GB" smtClean="0"/>
              <a:t>25/07/2017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A33DF4-B344-47AE-8A1E-154B1D6AB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889906-FAAB-4E0C-B184-00180AD13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0FB4-D281-4F44-ABC0-78A91D26B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0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3AA9D-7DA4-4B3A-9461-FB82303E4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F6C8A-AA5E-4B8F-8F53-71679170C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A130E7-85D2-4740-98D2-4F9B5EC70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22D6C1-EB0A-49BA-B727-3ACB0AD30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2728-E1E5-4E9C-B3BF-71E9FF9E5FCA}" type="datetimeFigureOut">
              <a:rPr lang="en-GB" smtClean="0"/>
              <a:t>25/07/2017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233743-1E47-40B9-AD1D-9BDF35B73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B12D27-C4F0-4A39-BE5B-00CE98E7F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0FB4-D281-4F44-ABC0-78A91D26B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29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A20F6-5FCB-4441-B6C4-C1C2CE068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05A06E-2FC5-46EF-AE8C-36E8B87D1E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C9115A-F691-41C7-9425-44C643F86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4A3CEE-00E7-4191-850C-18A0CC833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2728-E1E5-4E9C-B3BF-71E9FF9E5FCA}" type="datetimeFigureOut">
              <a:rPr lang="en-GB" smtClean="0"/>
              <a:t>25/07/2017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1CD20B-52F1-4DC8-A725-3B8A5E0DC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9094AD-1BAF-459E-B8D8-CBDBD9316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0FB4-D281-4F44-ABC0-78A91D26B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508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19B8E0-1D7C-459F-BFE1-7E897395A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13FE38-7965-4E6C-8F50-698A7C0EF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CE6A6-4955-4B74-8241-6BB92914E7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E2728-E1E5-4E9C-B3BF-71E9FF9E5FCA}" type="datetimeFigureOut">
              <a:rPr lang="en-GB" smtClean="0"/>
              <a:t>25/07/2017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2C060-5441-4E7A-BAC6-BDCBBED2C4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16680-F1DE-4F6F-A2D1-A972B908B9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50FB4-D281-4F44-ABC0-78A91D26B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290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20B8B1-1F38-42CB-8503-ADA77F3E35F6}"/>
              </a:ext>
            </a:extLst>
          </p:cNvPr>
          <p:cNvSpPr txBox="1"/>
          <p:nvPr/>
        </p:nvSpPr>
        <p:spPr>
          <a:xfrm>
            <a:off x="1582994" y="1052052"/>
            <a:ext cx="82984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EVENTS </a:t>
            </a:r>
          </a:p>
          <a:p>
            <a:pPr algn="ctr"/>
            <a:r>
              <a:rPr lang="en-GB" sz="9600" b="1" dirty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CREATE</a:t>
            </a:r>
            <a:r>
              <a:rPr lang="en-GB" sz="9600" b="1" dirty="0"/>
              <a:t> </a:t>
            </a:r>
          </a:p>
          <a:p>
            <a:pPr algn="ctr"/>
            <a:r>
              <a:rPr lang="en-GB" sz="9600" b="1" dirty="0"/>
              <a:t>OTHER EVENTS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4E589FE-BE51-410C-AC19-96DDDAAB613C}"/>
              </a:ext>
            </a:extLst>
          </p:cNvPr>
          <p:cNvSpPr/>
          <p:nvPr/>
        </p:nvSpPr>
        <p:spPr>
          <a:xfrm>
            <a:off x="186813" y="344129"/>
            <a:ext cx="658761" cy="4817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13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2</cp:revision>
  <dcterms:created xsi:type="dcterms:W3CDTF">2017-07-25T13:13:50Z</dcterms:created>
  <dcterms:modified xsi:type="dcterms:W3CDTF">2017-07-25T13:23:25Z</dcterms:modified>
</cp:coreProperties>
</file>