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60" r:id="rId4"/>
    <p:sldId id="357" r:id="rId5"/>
    <p:sldId id="352" r:id="rId6"/>
    <p:sldId id="358" r:id="rId7"/>
    <p:sldId id="3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4B0C-AC53-404F-988F-6628B2723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8D7BB-83C8-4368-B35E-5F0276C64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E238-EBF7-4F9C-B76D-C860BD39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9A744-8E70-4444-97AB-8DBED2E7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F5249-8F42-4F27-B2D0-3EAC0617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1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B163-5BE6-4843-B50F-81822A00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4B124-0388-4EE4-ADB5-0768F5750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45FB-1866-4F70-A18C-95616DD8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C0-7159-40C9-B65E-5387878D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86C90-6EDC-4891-A4EC-F5ADB372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4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657FA-AA1E-49E0-A972-2ABE35444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880EE-6A23-4609-B475-A5B913DE5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3821-48D2-48CB-9100-D12A94B7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51F5C-1CD7-4708-8823-963D6887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BC7EE-C181-46F0-8061-2D69A041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9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0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0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5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2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2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20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0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F223-C67E-4DBA-922C-247AB91B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21C2-AB02-4833-9233-B20ADC60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4BB9-9CDE-4EB9-98E7-96455E4E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14861-4DB9-4356-8ADB-C9833BF7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EFD42-1DF5-4BA8-AB98-73913E03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76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5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8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FFCB-4124-4C93-81FE-A7CFD2EE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FB3CC-7427-4A07-8AD6-CC4F6CAE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E82A-F6FF-4135-8CD8-45382B679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C3DF-F293-4F72-91FB-4A07A788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007B-184A-4D85-AA84-8F865897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9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2C80-221B-4941-9678-F71682CB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76CA5-043E-4F21-9A87-7840B0414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5FA9B-524F-4367-B082-0B7448BB1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093D3-A3E5-4CEA-AC15-DD58A3728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F3AA0-F8B8-4D39-BAA0-E6ADF3D2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467A4-03EC-4334-8EC1-E0723307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4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4ECC-7BD7-4193-9FD9-E1283428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E2D4-96F5-4421-B539-BFD7F93B1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47195-E283-4452-BAD4-75FD14C7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3AD30-60EE-401D-8760-56BA5F8EB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C9208-C6FE-4209-837C-D2D672493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29895-9BA4-4B60-9F0C-EBEF7D83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404E7-DA55-4720-BD90-18960360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BD304-A8D2-420C-857F-97193785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4170-A764-48AB-AF75-7120C638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DE40B-F164-4014-83B7-5A8ECD11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097B5-EE97-46B3-A11A-BA86FEDC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FE1B6-E176-46B4-810E-CEB1260C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78554-CB82-4F50-847C-C8380F2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93638-B731-4533-B90F-9B463BA3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11445-C1C7-4662-BA51-CAC8380D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5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D218-6C47-4236-A8E6-86A138B3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FA62D-B300-45A5-9F5D-E84E4BF5C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7417D-2699-4B0D-A195-41DBEE021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32F47-4ADB-4E8F-8618-293948C6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22E86-617B-4A1D-99BE-2DFA33F1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1339A-3A86-45E2-A115-00B640F4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032B-B077-4A95-8623-4D133A01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7E372-152E-45DA-AA0E-8BE502761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0989-3840-406F-AAD1-705ECCB3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FA0FC-184B-4B31-B894-5A234863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268A0-56F7-45B4-9D7B-B06152E1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88224-B7D1-4EB7-9D58-5D990D40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0AEBD-A349-4C5E-8A33-068A74CA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C5E77-53CA-418A-AE16-E647099D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6D74-C016-405D-B22C-4E7D135CB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37-BABE-4272-A622-9679CBC6587F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D98F-0218-450F-AC5F-102C6C549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2A38-CD5A-452D-BDBF-9E5A2E0A4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C70E-2438-49F1-A124-699A33A21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books.org/wiki/User:Pad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F0B8A-7B46-4269-8E1B-3F45D537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8" y="721453"/>
            <a:ext cx="2938943" cy="2091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raduation_hat.svg ‎ (SVG file, nominally 661 × 278 pixels, file ...">
            <a:extLst>
              <a:ext uri="{FF2B5EF4-FFF2-40B4-BE49-F238E27FC236}">
                <a16:creationId xmlns:a16="http://schemas.microsoft.com/office/drawing/2014/main" id="{89FBF731-2FED-451D-A374-9C3EFB77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75" y="510945"/>
            <a:ext cx="1623487" cy="68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BCCA7-330A-480F-AEF1-EAADFA963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r="19441"/>
          <a:stretch/>
        </p:blipFill>
        <p:spPr>
          <a:xfrm>
            <a:off x="3433894" y="467932"/>
            <a:ext cx="2734811" cy="2552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B9D27-3EAE-4C18-9197-76F880C48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4" y="675370"/>
            <a:ext cx="3010417" cy="2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3BCCA7-330A-480F-AEF1-EAADFA963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r="19441"/>
          <a:stretch/>
        </p:blipFill>
        <p:spPr>
          <a:xfrm>
            <a:off x="2971908" y="260494"/>
            <a:ext cx="2734811" cy="2552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B9D27-3EAE-4C18-9197-76F880C4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96" y="358019"/>
            <a:ext cx="3362754" cy="23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9F6BB-0C69-4F98-9AB0-940EB2BA4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6" t="9114" r="6492" b="6386"/>
          <a:stretch/>
        </p:blipFill>
        <p:spPr>
          <a:xfrm>
            <a:off x="8031590" y="2135507"/>
            <a:ext cx="4013734" cy="40233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 descr="Graduation_hat.svg ‎ (SVG file, nominally 661 × 278 pixels, file ...">
            <a:extLst>
              <a:ext uri="{FF2B5EF4-FFF2-40B4-BE49-F238E27FC236}">
                <a16:creationId xmlns:a16="http://schemas.microsoft.com/office/drawing/2014/main" id="{B86A172F-6916-491A-BE3F-107F901D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94" y="1115228"/>
            <a:ext cx="2901269" cy="122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C63DF-04C7-4AF2-8B50-D47D26960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96" y="980181"/>
            <a:ext cx="1957471" cy="2049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FE186-A427-43F6-BE48-C3DC2DDAB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082" y="4147187"/>
            <a:ext cx="2075329" cy="20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672014-8186-4C76-AD9D-2DD7FFABB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7" y="633549"/>
            <a:ext cx="2774299" cy="2125807"/>
          </a:xfrm>
          <a:prstGeom prst="rect">
            <a:avLst/>
          </a:prstGeom>
        </p:spPr>
      </p:pic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C0EA0A7-07B7-4E39-9610-88D8CC346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9436" y="412144"/>
            <a:ext cx="3820227" cy="60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93CC9D-98FB-455C-8E2A-DA42D66B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4" y="4774824"/>
            <a:ext cx="1424019" cy="138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7C50C5-6C19-44E6-AF89-7F456FA3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0" y="2879757"/>
            <a:ext cx="256054" cy="1652159"/>
          </a:xfrm>
          <a:prstGeom prst="rect">
            <a:avLst/>
          </a:prstGeom>
        </p:spPr>
      </p:pic>
      <p:pic>
        <p:nvPicPr>
          <p:cNvPr id="4" name="Picture 3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CFA42C57-7327-4B63-9DB8-F2FEF15EE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47862"/>
            <a:ext cx="3810000" cy="296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8BB77-3877-4A80-A592-FEA44D236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4" y="165032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93CC9D-98FB-455C-8E2A-DA42D66B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55" y="1302949"/>
            <a:ext cx="4766689" cy="46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4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6</cp:revision>
  <dcterms:created xsi:type="dcterms:W3CDTF">2018-04-07T20:51:49Z</dcterms:created>
  <dcterms:modified xsi:type="dcterms:W3CDTF">2023-11-05T00:37:31Z</dcterms:modified>
</cp:coreProperties>
</file>