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0" r:id="rId3"/>
    <p:sldId id="256" r:id="rId4"/>
    <p:sldId id="261" r:id="rId5"/>
    <p:sldId id="265" r:id="rId6"/>
    <p:sldId id="258" r:id="rId7"/>
    <p:sldId id="259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5A11"/>
    <a:srgbClr val="602C08"/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855" autoAdjust="0"/>
    <p:restoredTop sz="94660"/>
  </p:normalViewPr>
  <p:slideViewPr>
    <p:cSldViewPr snapToGrid="0">
      <p:cViewPr varScale="1">
        <p:scale>
          <a:sx n="83" d="100"/>
          <a:sy n="83" d="100"/>
        </p:scale>
        <p:origin x="86" y="1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C15D3-D337-405E-A212-48CFB4688F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F557C0-E641-4DA5-971B-15E06E09FB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44A020-B94A-4F43-B852-61869094A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C827A-8FC3-4927-AA6C-14BE961E63FB}" type="datetimeFigureOut">
              <a:rPr lang="en-GB" smtClean="0"/>
              <a:t>24/10/2023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05F2F1-F2E7-41F7-8631-C5CA9E896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0D7554-EABC-4200-A8D9-FAA1476B9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FC3A0-085A-4EAA-970A-984F2EB7C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192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15888-BDBE-4B7C-9D8B-7B0200CCE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A95D2D-8F36-41AE-9BDE-ED5E630744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68862C-D633-4F80-9CC6-0DA4CD62A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C827A-8FC3-4927-AA6C-14BE961E63FB}" type="datetimeFigureOut">
              <a:rPr lang="en-GB" smtClean="0"/>
              <a:t>24/10/2023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D2724B-49FC-4F53-9C77-4B511E199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2C97D-4C75-45FE-B51F-2512A2743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FC3A0-085A-4EAA-970A-984F2EB7C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1661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358CA5A-8F10-422C-BFB4-6210DA05DE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6A12F2-7BBA-4369-B069-E81F6C89FC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9500A0-BED6-4560-9BAB-D06031377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C827A-8FC3-4927-AA6C-14BE961E63FB}" type="datetimeFigureOut">
              <a:rPr lang="en-GB" smtClean="0"/>
              <a:t>24/10/2023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FA25AF-6D79-4C94-9CA8-1C074EFC2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CE3EF1-DC7A-49AD-A966-507620FAF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FC3A0-085A-4EAA-970A-984F2EB7C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37174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E4BB0-5A5C-4016-99F8-450242BC6078}" type="datetimeFigureOut">
              <a:rPr lang="en-GB" smtClean="0"/>
              <a:t>24/10/2023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E7690-55CF-4D1E-846E-D3870986486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77101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E4BB0-5A5C-4016-99F8-450242BC6078}" type="datetimeFigureOut">
              <a:rPr lang="en-GB" smtClean="0"/>
              <a:t>24/10/2023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E7690-55CF-4D1E-846E-D3870986486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13516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E4BB0-5A5C-4016-99F8-450242BC6078}" type="datetimeFigureOut">
              <a:rPr lang="en-GB" smtClean="0"/>
              <a:t>24/10/2023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E7690-55CF-4D1E-846E-D3870986486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90348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E4BB0-5A5C-4016-99F8-450242BC6078}" type="datetimeFigureOut">
              <a:rPr lang="en-GB" smtClean="0"/>
              <a:t>24/10/2023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E7690-55CF-4D1E-846E-D3870986486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48679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E4BB0-5A5C-4016-99F8-450242BC6078}" type="datetimeFigureOut">
              <a:rPr lang="en-GB" smtClean="0"/>
              <a:t>24/10/2023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E7690-55CF-4D1E-846E-D3870986486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29128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E4BB0-5A5C-4016-99F8-450242BC6078}" type="datetimeFigureOut">
              <a:rPr lang="en-GB" smtClean="0"/>
              <a:t>24/10/2023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E7690-55CF-4D1E-846E-D3870986486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47047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E4BB0-5A5C-4016-99F8-450242BC6078}" type="datetimeFigureOut">
              <a:rPr lang="en-GB" smtClean="0"/>
              <a:t>24/10/2023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E7690-55CF-4D1E-846E-D3870986486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18559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E4BB0-5A5C-4016-99F8-450242BC6078}" type="datetimeFigureOut">
              <a:rPr lang="en-GB" smtClean="0"/>
              <a:t>24/10/2023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E7690-55CF-4D1E-846E-D3870986486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7005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7FD23-9ECA-419E-A92B-46E01EC74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856A21-0847-405D-A2EA-73CA69AB40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181C78-53A2-4D2E-8165-36D9DDECA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C827A-8FC3-4927-AA6C-14BE961E63FB}" type="datetimeFigureOut">
              <a:rPr lang="en-GB" smtClean="0"/>
              <a:t>24/10/2023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51DC73-B94A-4F71-AC99-948FFBBC6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312F72-84F3-4D1B-97B0-8297340D2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FC3A0-085A-4EAA-970A-984F2EB7C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24969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E4BB0-5A5C-4016-99F8-450242BC6078}" type="datetimeFigureOut">
              <a:rPr lang="en-GB" smtClean="0"/>
              <a:t>24/10/2023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E7690-55CF-4D1E-846E-D3870986486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01888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E4BB0-5A5C-4016-99F8-450242BC6078}" type="datetimeFigureOut">
              <a:rPr lang="en-GB" smtClean="0"/>
              <a:t>24/10/2023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E7690-55CF-4D1E-846E-D3870986486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37721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E4BB0-5A5C-4016-99F8-450242BC6078}" type="datetimeFigureOut">
              <a:rPr lang="en-GB" smtClean="0"/>
              <a:t>24/10/2023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E7690-55CF-4D1E-846E-D3870986486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4998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57251-820C-4DAA-8848-5A411E5E6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A7370D-DF43-47C0-AB77-9929615649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9B0216-306D-4347-A8C3-068864C98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C827A-8FC3-4927-AA6C-14BE961E63FB}" type="datetimeFigureOut">
              <a:rPr lang="en-GB" smtClean="0"/>
              <a:t>24/10/2023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124F40-90B5-4CA0-9D54-C435782E7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70FF5D-A540-4302-8FF6-06470D357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FC3A0-085A-4EAA-970A-984F2EB7C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2833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731B6-32F6-49B2-B1BB-51EBB7DE3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A43814-160D-49D0-9744-FB7CE93F67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13867A-A54D-41C4-A7A5-D766720C3F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574AAA-C6F6-464B-916B-051ED62B0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C827A-8FC3-4927-AA6C-14BE961E63FB}" type="datetimeFigureOut">
              <a:rPr lang="en-GB" smtClean="0"/>
              <a:t>24/10/2023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363420-B4C4-40B0-A8E4-DA78B401A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D350D2-51C3-48A1-B1C1-9A1585F0A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FC3A0-085A-4EAA-970A-984F2EB7C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9177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F032C-EA78-42D8-B669-759005FC6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A89B4A-0FFC-40CE-8F47-B51050DEDC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226D3B-83FD-49AC-936B-D7940A46CD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5A083F-734C-417E-BBA5-5BA67460DD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7D0D51-C547-47E7-A3B5-42D49122D4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EFF49F-0859-44B4-B35D-5F1EC7AA3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C827A-8FC3-4927-AA6C-14BE961E63FB}" type="datetimeFigureOut">
              <a:rPr lang="en-GB" smtClean="0"/>
              <a:t>24/10/2023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11AEE2-3BD5-4118-8CC2-FC6934591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B465F7-2079-4A1D-B930-3F2FDCA2D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FC3A0-085A-4EAA-970A-984F2EB7C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9750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C6D7C-859C-4251-8337-A086CCDB8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409B40-9005-450D-A2E4-CD1D03E72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C827A-8FC3-4927-AA6C-14BE961E63FB}" type="datetimeFigureOut">
              <a:rPr lang="en-GB" smtClean="0"/>
              <a:t>24/10/2023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43BEB6-E913-458E-AFDB-6A88A4938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614986-1ED0-4C49-B231-1EC1DC7F8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FC3A0-085A-4EAA-970A-984F2EB7C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3207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2B5A31-951A-4238-8C23-4C6F3F046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C827A-8FC3-4927-AA6C-14BE961E63FB}" type="datetimeFigureOut">
              <a:rPr lang="en-GB" smtClean="0"/>
              <a:t>24/10/2023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86D9A5-C1A2-4931-B6CD-EE9CF36D8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81E1B5-489B-46F2-B0D5-C7B62C522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FC3A0-085A-4EAA-970A-984F2EB7C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1263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5C6B9-116B-4915-A270-556FCD551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A16033-3A37-4EBE-9BB3-587F349279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162C46-4F40-4126-B386-C5E80E6698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B80A63-7F9C-446D-9EBB-7D679FFD7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C827A-8FC3-4927-AA6C-14BE961E63FB}" type="datetimeFigureOut">
              <a:rPr lang="en-GB" smtClean="0"/>
              <a:t>24/10/2023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2BB864-D02E-4791-A2B8-86CA37C7A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806D27-D4AE-45C3-B8A7-640BDD7BD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FC3A0-085A-4EAA-970A-984F2EB7C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8358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68700-0DCF-4CF6-A64F-44460B059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2A46DE-5ADD-4312-9B9C-8807AF713E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6F44A9-1B89-4E80-9FEE-F2E145734D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69BE20-1034-4380-89D8-C241F3CD4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C827A-8FC3-4927-AA6C-14BE961E63FB}" type="datetimeFigureOut">
              <a:rPr lang="en-GB" smtClean="0"/>
              <a:t>24/10/2023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1231D8-BCF8-4B8C-8EA4-093123C90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C2532D-5792-4326-A662-7E63CFA6F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FC3A0-085A-4EAA-970A-984F2EB7C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6984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1D6648-2E36-4503-9305-041C7BB89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207FED-85C2-41EC-82CC-A2C2660F4D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A2DAD8-1C8A-4B61-A5CB-547FF6CF4E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BC827A-8FC3-4927-AA6C-14BE961E63FB}" type="datetimeFigureOut">
              <a:rPr lang="en-GB" smtClean="0"/>
              <a:t>24/10/2023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8C14B3-2301-45F4-8DE9-6C7986D98C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5AFB13-8E81-46F4-8555-7065CEBB51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FC3A0-085A-4EAA-970A-984F2EB7C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1397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AE4BB0-5A5C-4016-99F8-450242BC6078}" type="datetimeFigureOut">
              <a:rPr lang="en-GB" smtClean="0"/>
              <a:t>24/10/2023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E7690-55CF-4D1E-846E-D3870986486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1159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2.wav"/><Relationship Id="rId7" Type="http://schemas.microsoft.com/office/2007/relationships/hdphoto" Target="../media/hdphoto2.wdp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13.xml"/><Relationship Id="rId4" Type="http://schemas.openxmlformats.org/officeDocument/2006/relationships/audio" Target="../media/media2.wav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C648ACD-9656-4ACC-8CBA-B07A134F1A29}"/>
              </a:ext>
            </a:extLst>
          </p:cNvPr>
          <p:cNvSpPr/>
          <p:nvPr/>
        </p:nvSpPr>
        <p:spPr>
          <a:xfrm>
            <a:off x="4182493" y="266278"/>
            <a:ext cx="356219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</a:rPr>
              <a:t>STORY BOARD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211913-68EB-4151-9736-3F23CB865254}"/>
              </a:ext>
            </a:extLst>
          </p:cNvPr>
          <p:cNvSpPr txBox="1"/>
          <p:nvPr/>
        </p:nvSpPr>
        <p:spPr>
          <a:xfrm>
            <a:off x="1742658" y="1344030"/>
            <a:ext cx="88016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ln w="28575"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INSTRUCTIONS</a:t>
            </a:r>
            <a:r>
              <a:rPr lang="en-GB" sz="4800" b="1" dirty="0"/>
              <a:t> FROM THE BOSS !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6B86827-9EC3-4B9F-ADD3-CBDC70442A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498872">
            <a:off x="210402" y="2219961"/>
            <a:ext cx="3397671" cy="2927846"/>
          </a:xfrm>
          <a:prstGeom prst="rect">
            <a:avLst/>
          </a:prstGeom>
        </p:spPr>
      </p:pic>
      <p:sp>
        <p:nvSpPr>
          <p:cNvPr id="11" name="Not Equal 10">
            <a:extLst>
              <a:ext uri="{FF2B5EF4-FFF2-40B4-BE49-F238E27FC236}">
                <a16:creationId xmlns:a16="http://schemas.microsoft.com/office/drawing/2014/main" id="{6B2E6E91-BCEA-41C5-AE42-59AE1FECBFD2}"/>
              </a:ext>
            </a:extLst>
          </p:cNvPr>
          <p:cNvSpPr/>
          <p:nvPr/>
        </p:nvSpPr>
        <p:spPr>
          <a:xfrm>
            <a:off x="372140" y="5975498"/>
            <a:ext cx="1286539" cy="584790"/>
          </a:xfrm>
          <a:prstGeom prst="mathNotEqual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8A3DD7-E7F7-5CDA-D8DF-6882572EF9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97693" y="2590525"/>
            <a:ext cx="5596613" cy="315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770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xit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5B540A1-545D-4F79-861A-C69FD44E4A99}"/>
              </a:ext>
            </a:extLst>
          </p:cNvPr>
          <p:cNvSpPr txBox="1"/>
          <p:nvPr/>
        </p:nvSpPr>
        <p:spPr>
          <a:xfrm>
            <a:off x="392481" y="273687"/>
            <a:ext cx="11799519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ln>
                  <a:solidFill>
                    <a:sysClr val="windowText" lastClr="000000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Get</a:t>
            </a:r>
            <a:r>
              <a:rPr lang="en-GB" sz="4000" b="1" dirty="0"/>
              <a:t> a car from the car pool, </a:t>
            </a:r>
            <a:r>
              <a:rPr lang="en-GB" sz="4000" b="1" dirty="0">
                <a:ln>
                  <a:solidFill>
                    <a:sysClr val="windowText" lastClr="000000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get</a:t>
            </a:r>
            <a:r>
              <a:rPr lang="en-GB" sz="4000" b="1" dirty="0"/>
              <a:t> on the 159 </a:t>
            </a:r>
          </a:p>
          <a:p>
            <a:pPr algn="ctr"/>
            <a:endParaRPr lang="en-GB" sz="800" b="1" dirty="0"/>
          </a:p>
          <a:p>
            <a:pPr algn="ctr"/>
            <a:r>
              <a:rPr lang="en-GB" sz="4000" b="1" dirty="0"/>
              <a:t>motorway and </a:t>
            </a:r>
            <a:r>
              <a:rPr lang="en-GB" sz="4000" b="1" dirty="0">
                <a:ln>
                  <a:solidFill>
                    <a:sysClr val="windowText" lastClr="000000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get</a:t>
            </a:r>
            <a:r>
              <a:rPr lang="en-GB" sz="4000" b="1" dirty="0"/>
              <a:t> to junction 17. </a:t>
            </a:r>
            <a:r>
              <a:rPr lang="en-GB" sz="4000" b="1" dirty="0">
                <a:ln>
                  <a:solidFill>
                    <a:sysClr val="windowText" lastClr="000000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Get</a:t>
            </a:r>
            <a:r>
              <a:rPr lang="en-GB" sz="4000" b="1" dirty="0"/>
              <a:t> off the </a:t>
            </a:r>
          </a:p>
          <a:p>
            <a:pPr algn="ctr"/>
            <a:endParaRPr lang="en-GB" sz="800" b="1" dirty="0"/>
          </a:p>
          <a:p>
            <a:pPr algn="ctr"/>
            <a:r>
              <a:rPr lang="en-GB" sz="4000" b="1" dirty="0"/>
              <a:t>motorway and </a:t>
            </a:r>
            <a:r>
              <a:rPr lang="en-GB" sz="4000" b="1" dirty="0">
                <a:ln>
                  <a:solidFill>
                    <a:sysClr val="windowText" lastClr="000000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get</a:t>
            </a:r>
            <a:r>
              <a:rPr lang="en-GB" sz="4000" b="1" dirty="0"/>
              <a:t> into the city centre. </a:t>
            </a:r>
            <a:r>
              <a:rPr lang="en-GB" sz="4000" b="1" dirty="0">
                <a:ln>
                  <a:solidFill>
                    <a:sysClr val="windowText" lastClr="000000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Get</a:t>
            </a:r>
            <a:r>
              <a:rPr lang="en-GB" sz="4000" b="1" dirty="0"/>
              <a:t> to </a:t>
            </a:r>
          </a:p>
          <a:p>
            <a:pPr algn="ctr"/>
            <a:endParaRPr lang="en-GB" sz="800" b="1" dirty="0"/>
          </a:p>
          <a:p>
            <a:pPr algn="ctr"/>
            <a:r>
              <a:rPr lang="en-GB" sz="4000" b="1" dirty="0"/>
              <a:t>the market and </a:t>
            </a:r>
            <a:r>
              <a:rPr lang="en-GB" sz="4000" b="1" dirty="0">
                <a:ln>
                  <a:solidFill>
                    <a:sysClr val="windowText" lastClr="000000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get</a:t>
            </a:r>
            <a:r>
              <a:rPr lang="en-GB" sz="4000" b="1" dirty="0"/>
              <a:t> all the shopping on the </a:t>
            </a:r>
          </a:p>
          <a:p>
            <a:pPr algn="ctr"/>
            <a:endParaRPr lang="en-GB" sz="800" b="1" dirty="0"/>
          </a:p>
          <a:p>
            <a:pPr algn="ctr"/>
            <a:r>
              <a:rPr lang="en-GB" sz="4000" b="1" dirty="0"/>
              <a:t>list and </a:t>
            </a:r>
            <a:r>
              <a:rPr lang="en-GB" sz="4000" b="1" dirty="0">
                <a:ln>
                  <a:solidFill>
                    <a:sysClr val="windowText" lastClr="000000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get</a:t>
            </a:r>
            <a:r>
              <a:rPr lang="en-GB" sz="4000" b="1" dirty="0"/>
              <a:t> back before it </a:t>
            </a:r>
            <a:r>
              <a:rPr lang="en-GB" sz="4000" b="1" dirty="0">
                <a:ln>
                  <a:solidFill>
                    <a:sysClr val="windowText" lastClr="000000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gets</a:t>
            </a:r>
            <a:r>
              <a:rPr lang="en-GB" sz="4000" b="1" dirty="0"/>
              <a:t> dark.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616548-C003-4B05-BBB9-0B76BC4490C2}"/>
              </a:ext>
            </a:extLst>
          </p:cNvPr>
          <p:cNvSpPr txBox="1"/>
          <p:nvPr/>
        </p:nvSpPr>
        <p:spPr>
          <a:xfrm>
            <a:off x="229644" y="3936228"/>
            <a:ext cx="1196235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/>
              <a:t>Make sure you </a:t>
            </a:r>
            <a:r>
              <a:rPr lang="en-GB" sz="4000" b="1" dirty="0">
                <a:ln>
                  <a:solidFill>
                    <a:sysClr val="windowText" lastClr="000000"/>
                  </a:solidFill>
                </a:ln>
                <a:solidFill>
                  <a:srgbClr val="C55A11"/>
                </a:solidFill>
              </a:rPr>
              <a:t>have</a:t>
            </a:r>
            <a:r>
              <a:rPr lang="en-GB" sz="4000" b="1" dirty="0"/>
              <a:t> </a:t>
            </a:r>
            <a:r>
              <a:rPr lang="en-GB" sz="4000" b="1" dirty="0">
                <a:ln>
                  <a:solidFill>
                    <a:sysClr val="windowText" lastClr="000000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got</a:t>
            </a:r>
            <a:r>
              <a:rPr lang="en-GB" sz="4000" b="1" dirty="0"/>
              <a:t> everything on the list,</a:t>
            </a:r>
          </a:p>
          <a:p>
            <a:pPr algn="ctr"/>
            <a:endParaRPr lang="en-GB" sz="800" b="1" dirty="0"/>
          </a:p>
          <a:p>
            <a:pPr algn="ctr"/>
            <a:r>
              <a:rPr lang="en-GB" sz="4000" b="1" dirty="0"/>
              <a:t> don’t forget anything. </a:t>
            </a:r>
          </a:p>
          <a:p>
            <a:pPr algn="ctr"/>
            <a:endParaRPr lang="en-GB" sz="800" b="1" dirty="0"/>
          </a:p>
          <a:p>
            <a:pPr algn="ctr"/>
            <a:r>
              <a:rPr lang="en-GB" sz="4000" b="1" dirty="0"/>
              <a:t>If the weather is </a:t>
            </a:r>
            <a:r>
              <a:rPr lang="en-GB" sz="4000" b="1" dirty="0">
                <a:ln>
                  <a:solidFill>
                    <a:sysClr val="windowText" lastClr="000000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getting</a:t>
            </a:r>
            <a:r>
              <a:rPr lang="en-GB" sz="4000" b="1" dirty="0"/>
              <a:t> bad on the way back drive carefully</a:t>
            </a:r>
            <a:r>
              <a:rPr lang="en-GB" sz="48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66902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822394" y="266278"/>
            <a:ext cx="42823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STORY BOARD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7843" y="3808634"/>
            <a:ext cx="9851494" cy="2421224"/>
          </a:xfrm>
          <a:prstGeom prst="rect">
            <a:avLst/>
          </a:prstGeom>
          <a:effectLst>
            <a:glow rad="1905000">
              <a:schemeClr val="accent4">
                <a:satMod val="175000"/>
              </a:schemeClr>
            </a:glow>
          </a:effectLst>
        </p:spPr>
      </p:pic>
      <p:pic>
        <p:nvPicPr>
          <p:cNvPr id="7" name="storyboard introWIP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485728" y="530803"/>
            <a:ext cx="653988" cy="7189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07713" y="1158134"/>
            <a:ext cx="1804572" cy="2462997"/>
          </a:xfrm>
          <a:prstGeom prst="rect">
            <a:avLst/>
          </a:prstGeom>
        </p:spPr>
      </p:pic>
      <p:pic>
        <p:nvPicPr>
          <p:cNvPr id="8" name="getactive">
            <a:hlinkClick r:id="" action="ppaction://media"/>
            <a:extLst>
              <a:ext uri="{FF2B5EF4-FFF2-40B4-BE49-F238E27FC236}">
                <a16:creationId xmlns:a16="http://schemas.microsoft.com/office/drawing/2014/main" id="{7EF25FCC-E2F5-4CE8-BD7E-FBE43FCC605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485728" y="2122781"/>
            <a:ext cx="406400" cy="406400"/>
          </a:xfrm>
          <a:prstGeom prst="rect">
            <a:avLst/>
          </a:prstGeom>
        </p:spPr>
      </p:pic>
      <p:sp>
        <p:nvSpPr>
          <p:cNvPr id="9" name="Not Equal 8">
            <a:extLst>
              <a:ext uri="{FF2B5EF4-FFF2-40B4-BE49-F238E27FC236}">
                <a16:creationId xmlns:a16="http://schemas.microsoft.com/office/drawing/2014/main" id="{9BC1047A-8D9E-488C-B2F3-F2C6C4758B52}"/>
              </a:ext>
            </a:extLst>
          </p:cNvPr>
          <p:cNvSpPr/>
          <p:nvPr/>
        </p:nvSpPr>
        <p:spPr>
          <a:xfrm>
            <a:off x="679559" y="2320975"/>
            <a:ext cx="716567" cy="356293"/>
          </a:xfrm>
          <a:prstGeom prst="mathNotEqual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947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3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0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4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665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2449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57143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5B540A1-545D-4F79-861A-C69FD44E4A99}"/>
              </a:ext>
            </a:extLst>
          </p:cNvPr>
          <p:cNvSpPr txBox="1"/>
          <p:nvPr/>
        </p:nvSpPr>
        <p:spPr>
          <a:xfrm>
            <a:off x="392481" y="273687"/>
            <a:ext cx="11799519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ln>
                  <a:solidFill>
                    <a:sysClr val="windowText" lastClr="000000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Get</a:t>
            </a:r>
            <a:r>
              <a:rPr lang="en-GB" sz="4000" b="1" dirty="0"/>
              <a:t> a car from the car pool, </a:t>
            </a:r>
            <a:r>
              <a:rPr lang="en-GB" sz="4000" b="1" dirty="0">
                <a:ln>
                  <a:solidFill>
                    <a:sysClr val="windowText" lastClr="000000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get</a:t>
            </a:r>
            <a:r>
              <a:rPr lang="en-GB" sz="4000" b="1" dirty="0"/>
              <a:t> on the 159 </a:t>
            </a:r>
          </a:p>
          <a:p>
            <a:pPr algn="ctr"/>
            <a:endParaRPr lang="en-GB" sz="800" b="1" dirty="0"/>
          </a:p>
          <a:p>
            <a:pPr algn="ctr"/>
            <a:r>
              <a:rPr lang="en-GB" sz="4000" b="1" dirty="0"/>
              <a:t>motorway and </a:t>
            </a:r>
            <a:r>
              <a:rPr lang="en-GB" sz="4000" b="1" dirty="0">
                <a:ln>
                  <a:solidFill>
                    <a:sysClr val="windowText" lastClr="000000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get</a:t>
            </a:r>
            <a:r>
              <a:rPr lang="en-GB" sz="4000" b="1" dirty="0"/>
              <a:t> to junction 17. </a:t>
            </a:r>
            <a:r>
              <a:rPr lang="en-GB" sz="4000" b="1" dirty="0">
                <a:ln>
                  <a:solidFill>
                    <a:sysClr val="windowText" lastClr="000000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Get</a:t>
            </a:r>
            <a:r>
              <a:rPr lang="en-GB" sz="4000" b="1" dirty="0"/>
              <a:t> off the </a:t>
            </a:r>
          </a:p>
          <a:p>
            <a:pPr algn="ctr"/>
            <a:endParaRPr lang="en-GB" sz="800" b="1" dirty="0"/>
          </a:p>
          <a:p>
            <a:pPr algn="ctr"/>
            <a:r>
              <a:rPr lang="en-GB" sz="4000" b="1" dirty="0"/>
              <a:t>motorway and </a:t>
            </a:r>
            <a:r>
              <a:rPr lang="en-GB" sz="4000" b="1" dirty="0">
                <a:ln>
                  <a:solidFill>
                    <a:sysClr val="windowText" lastClr="000000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get</a:t>
            </a:r>
            <a:r>
              <a:rPr lang="en-GB" sz="4000" b="1" dirty="0"/>
              <a:t> into the city centre. </a:t>
            </a:r>
            <a:r>
              <a:rPr lang="en-GB" sz="4000" b="1" dirty="0">
                <a:ln>
                  <a:solidFill>
                    <a:sysClr val="windowText" lastClr="000000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Get</a:t>
            </a:r>
            <a:r>
              <a:rPr lang="en-GB" sz="4000" b="1" dirty="0"/>
              <a:t> to </a:t>
            </a:r>
          </a:p>
          <a:p>
            <a:pPr algn="ctr"/>
            <a:endParaRPr lang="en-GB" sz="800" b="1" dirty="0"/>
          </a:p>
          <a:p>
            <a:pPr algn="ctr"/>
            <a:r>
              <a:rPr lang="en-GB" sz="4000" b="1" dirty="0"/>
              <a:t>the market and </a:t>
            </a:r>
            <a:r>
              <a:rPr lang="en-GB" sz="4000" b="1" dirty="0">
                <a:ln>
                  <a:solidFill>
                    <a:sysClr val="windowText" lastClr="000000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get</a:t>
            </a:r>
            <a:r>
              <a:rPr lang="en-GB" sz="4000" b="1" dirty="0"/>
              <a:t> all the shopping on the </a:t>
            </a:r>
          </a:p>
          <a:p>
            <a:pPr algn="ctr"/>
            <a:endParaRPr lang="en-GB" sz="800" b="1" dirty="0"/>
          </a:p>
          <a:p>
            <a:pPr algn="ctr"/>
            <a:r>
              <a:rPr lang="en-GB" sz="4000" b="1" dirty="0"/>
              <a:t>list and </a:t>
            </a:r>
            <a:r>
              <a:rPr lang="en-GB" sz="4000" b="1" dirty="0">
                <a:ln>
                  <a:solidFill>
                    <a:sysClr val="windowText" lastClr="000000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get</a:t>
            </a:r>
            <a:r>
              <a:rPr lang="en-GB" sz="4000" b="1" dirty="0"/>
              <a:t> back before it </a:t>
            </a:r>
            <a:r>
              <a:rPr lang="en-GB" sz="4000" b="1" dirty="0">
                <a:ln>
                  <a:solidFill>
                    <a:sysClr val="windowText" lastClr="000000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gets</a:t>
            </a:r>
            <a:r>
              <a:rPr lang="en-GB" sz="4000" b="1" dirty="0"/>
              <a:t> dark.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616548-C003-4B05-BBB9-0B76BC4490C2}"/>
              </a:ext>
            </a:extLst>
          </p:cNvPr>
          <p:cNvSpPr txBox="1"/>
          <p:nvPr/>
        </p:nvSpPr>
        <p:spPr>
          <a:xfrm>
            <a:off x="229644" y="3936228"/>
            <a:ext cx="1196235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/>
              <a:t>Make sure you </a:t>
            </a:r>
            <a:r>
              <a:rPr lang="en-GB" sz="4000" b="1" dirty="0">
                <a:ln>
                  <a:solidFill>
                    <a:sysClr val="windowText" lastClr="000000"/>
                  </a:solidFill>
                </a:ln>
                <a:solidFill>
                  <a:srgbClr val="C55A11"/>
                </a:solidFill>
              </a:rPr>
              <a:t>have</a:t>
            </a:r>
            <a:r>
              <a:rPr lang="en-GB" sz="4000" b="1" dirty="0"/>
              <a:t> </a:t>
            </a:r>
            <a:r>
              <a:rPr lang="en-GB" sz="4000" b="1" dirty="0">
                <a:ln>
                  <a:solidFill>
                    <a:sysClr val="windowText" lastClr="000000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got</a:t>
            </a:r>
            <a:r>
              <a:rPr lang="en-GB" sz="4000" b="1" dirty="0"/>
              <a:t> everything on the list,</a:t>
            </a:r>
          </a:p>
          <a:p>
            <a:pPr algn="ctr"/>
            <a:endParaRPr lang="en-GB" sz="800" b="1" dirty="0"/>
          </a:p>
          <a:p>
            <a:pPr algn="ctr"/>
            <a:r>
              <a:rPr lang="en-GB" sz="4000" b="1" dirty="0"/>
              <a:t> don’t forget anything. </a:t>
            </a:r>
          </a:p>
          <a:p>
            <a:pPr algn="ctr"/>
            <a:endParaRPr lang="en-GB" sz="800" b="1" dirty="0"/>
          </a:p>
          <a:p>
            <a:pPr algn="ctr"/>
            <a:r>
              <a:rPr lang="en-GB" sz="4000" b="1" dirty="0"/>
              <a:t>If the weather is </a:t>
            </a:r>
            <a:r>
              <a:rPr lang="en-GB" sz="4000" b="1" dirty="0">
                <a:ln>
                  <a:solidFill>
                    <a:sysClr val="windowText" lastClr="000000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getting</a:t>
            </a:r>
            <a:r>
              <a:rPr lang="en-GB" sz="4000" b="1" dirty="0"/>
              <a:t> bad on the way back drive carefully</a:t>
            </a:r>
            <a:r>
              <a:rPr lang="en-GB" sz="48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68526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5B540A1-545D-4F79-861A-C69FD44E4A99}"/>
              </a:ext>
            </a:extLst>
          </p:cNvPr>
          <p:cNvSpPr txBox="1"/>
          <p:nvPr/>
        </p:nvSpPr>
        <p:spPr>
          <a:xfrm>
            <a:off x="296788" y="496529"/>
            <a:ext cx="1179951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ln>
                  <a:solidFill>
                    <a:sysClr val="windowText" lastClr="000000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Get</a:t>
            </a:r>
            <a:r>
              <a:rPr lang="en-GB" sz="4400" b="1" dirty="0"/>
              <a:t> a car from the car pool, </a:t>
            </a:r>
            <a:r>
              <a:rPr lang="en-GB" sz="4400" b="1" dirty="0">
                <a:ln>
                  <a:solidFill>
                    <a:sysClr val="windowText" lastClr="000000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get</a:t>
            </a:r>
            <a:r>
              <a:rPr lang="en-GB" sz="4400" b="1" dirty="0"/>
              <a:t> on the 159 </a:t>
            </a:r>
          </a:p>
          <a:p>
            <a:pPr algn="ctr"/>
            <a:endParaRPr lang="en-GB" sz="4400" b="1" dirty="0"/>
          </a:p>
          <a:p>
            <a:pPr algn="ctr"/>
            <a:r>
              <a:rPr lang="en-GB" sz="4400" b="1" dirty="0"/>
              <a:t>motorway and </a:t>
            </a:r>
            <a:r>
              <a:rPr lang="en-GB" sz="4400" b="1" dirty="0">
                <a:ln>
                  <a:solidFill>
                    <a:sysClr val="windowText" lastClr="000000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get</a:t>
            </a:r>
            <a:r>
              <a:rPr lang="en-GB" sz="4400" b="1" dirty="0"/>
              <a:t> to junction 17. </a:t>
            </a:r>
            <a:r>
              <a:rPr lang="en-GB" sz="4400" b="1" dirty="0">
                <a:ln>
                  <a:solidFill>
                    <a:sysClr val="windowText" lastClr="000000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Get</a:t>
            </a:r>
            <a:r>
              <a:rPr lang="en-GB" sz="4400" b="1" dirty="0"/>
              <a:t> off the </a:t>
            </a:r>
          </a:p>
          <a:p>
            <a:pPr algn="ctr"/>
            <a:endParaRPr lang="en-GB" sz="4400" b="1" dirty="0"/>
          </a:p>
          <a:p>
            <a:pPr algn="ctr"/>
            <a:r>
              <a:rPr lang="en-GB" sz="4400" b="1" dirty="0"/>
              <a:t>motorway and </a:t>
            </a:r>
            <a:r>
              <a:rPr lang="en-GB" sz="4400" b="1" dirty="0">
                <a:ln>
                  <a:solidFill>
                    <a:sysClr val="windowText" lastClr="000000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get</a:t>
            </a:r>
            <a:r>
              <a:rPr lang="en-GB" sz="4400" b="1" dirty="0"/>
              <a:t> into the city centre. </a:t>
            </a:r>
            <a:r>
              <a:rPr lang="en-GB" sz="4400" b="1" dirty="0">
                <a:ln>
                  <a:solidFill>
                    <a:sysClr val="windowText" lastClr="000000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Get</a:t>
            </a:r>
            <a:r>
              <a:rPr lang="en-GB" sz="4400" b="1" dirty="0"/>
              <a:t> to </a:t>
            </a:r>
          </a:p>
          <a:p>
            <a:pPr algn="ctr"/>
            <a:endParaRPr lang="en-GB" sz="4400" b="1" dirty="0"/>
          </a:p>
          <a:p>
            <a:pPr algn="ctr"/>
            <a:r>
              <a:rPr lang="en-GB" sz="4400" b="1" dirty="0"/>
              <a:t>the market and </a:t>
            </a:r>
            <a:r>
              <a:rPr lang="en-GB" sz="4400" b="1" dirty="0">
                <a:ln>
                  <a:solidFill>
                    <a:sysClr val="windowText" lastClr="000000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get</a:t>
            </a:r>
            <a:r>
              <a:rPr lang="en-GB" sz="4400" b="1" dirty="0"/>
              <a:t> all the shopping on the </a:t>
            </a:r>
          </a:p>
          <a:p>
            <a:pPr algn="ctr"/>
            <a:endParaRPr lang="en-GB" sz="4400" b="1" dirty="0"/>
          </a:p>
          <a:p>
            <a:pPr algn="ctr"/>
            <a:r>
              <a:rPr lang="en-GB" sz="4400" b="1" dirty="0"/>
              <a:t>list and </a:t>
            </a:r>
            <a:r>
              <a:rPr lang="en-GB" sz="4400" b="1" dirty="0">
                <a:ln>
                  <a:solidFill>
                    <a:sysClr val="windowText" lastClr="000000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get</a:t>
            </a:r>
            <a:r>
              <a:rPr lang="en-GB" sz="4400" b="1" dirty="0"/>
              <a:t> back before it </a:t>
            </a:r>
            <a:r>
              <a:rPr lang="en-GB" sz="4400" b="1" dirty="0">
                <a:ln>
                  <a:solidFill>
                    <a:sysClr val="windowText" lastClr="000000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gets</a:t>
            </a:r>
            <a:r>
              <a:rPr lang="en-GB" sz="4400" b="1" dirty="0"/>
              <a:t> dark</a:t>
            </a:r>
          </a:p>
        </p:txBody>
      </p:sp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3D16F29C-9835-41BA-BD12-8DD0095E03B8}"/>
              </a:ext>
            </a:extLst>
          </p:cNvPr>
          <p:cNvSpPr/>
          <p:nvPr/>
        </p:nvSpPr>
        <p:spPr>
          <a:xfrm>
            <a:off x="403113" y="1254643"/>
            <a:ext cx="1691958" cy="776749"/>
          </a:xfrm>
          <a:prstGeom prst="wedgeEllipseCallout">
            <a:avLst>
              <a:gd name="adj1" fmla="val 33250"/>
              <a:gd name="adj2" fmla="val -656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ysClr val="windowText" lastClr="000000"/>
                </a:solidFill>
                <a:effectLst>
                  <a:glow rad="800100">
                    <a:schemeClr val="bg1"/>
                  </a:glow>
                </a:effectLst>
              </a:rPr>
              <a:t>FETCH</a:t>
            </a:r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54A58F9D-1CBA-4B98-99D5-B2A33BCA4BF0}"/>
              </a:ext>
            </a:extLst>
          </p:cNvPr>
          <p:cNvSpPr/>
          <p:nvPr/>
        </p:nvSpPr>
        <p:spPr>
          <a:xfrm>
            <a:off x="9087428" y="5217729"/>
            <a:ext cx="2321307" cy="776749"/>
          </a:xfrm>
          <a:prstGeom prst="wedgeEllipseCallout">
            <a:avLst>
              <a:gd name="adj1" fmla="val -57039"/>
              <a:gd name="adj2" fmla="val 534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ysClr val="windowText" lastClr="000000"/>
                </a:solidFill>
                <a:effectLst>
                  <a:glow rad="800100">
                    <a:schemeClr val="bg1"/>
                  </a:glow>
                </a:effectLst>
              </a:rPr>
              <a:t>BECOMES</a:t>
            </a:r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52F38536-ECCA-449F-8537-DD1818B0E6C3}"/>
              </a:ext>
            </a:extLst>
          </p:cNvPr>
          <p:cNvSpPr/>
          <p:nvPr/>
        </p:nvSpPr>
        <p:spPr>
          <a:xfrm>
            <a:off x="2737473" y="3859262"/>
            <a:ext cx="2041003" cy="776749"/>
          </a:xfrm>
          <a:prstGeom prst="wedgeEllipseCallout">
            <a:avLst>
              <a:gd name="adj1" fmla="val 68272"/>
              <a:gd name="adj2" fmla="val 621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ysClr val="windowText" lastClr="000000"/>
                </a:solidFill>
                <a:effectLst>
                  <a:glow rad="800100">
                    <a:schemeClr val="bg1"/>
                  </a:glow>
                </a:effectLst>
              </a:rPr>
              <a:t>RECEIVE</a:t>
            </a:r>
          </a:p>
        </p:txBody>
      </p:sp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850EC944-F765-4D0F-A8ED-61340C5469CB}"/>
              </a:ext>
            </a:extLst>
          </p:cNvPr>
          <p:cNvSpPr/>
          <p:nvPr/>
        </p:nvSpPr>
        <p:spPr>
          <a:xfrm>
            <a:off x="8231782" y="3859262"/>
            <a:ext cx="2156326" cy="776749"/>
          </a:xfrm>
          <a:prstGeom prst="wedgeEllipseCallout">
            <a:avLst>
              <a:gd name="adj1" fmla="val 49853"/>
              <a:gd name="adj2" fmla="val -615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ysClr val="windowText" lastClr="000000"/>
                </a:solidFill>
                <a:effectLst>
                  <a:glow rad="800100">
                    <a:schemeClr val="bg1"/>
                  </a:glow>
                </a:effectLst>
              </a:rPr>
              <a:t>ARRIVE</a:t>
            </a:r>
          </a:p>
        </p:txBody>
      </p:sp>
      <p:sp>
        <p:nvSpPr>
          <p:cNvPr id="13" name="Speech Bubble: Oval 12">
            <a:extLst>
              <a:ext uri="{FF2B5EF4-FFF2-40B4-BE49-F238E27FC236}">
                <a16:creationId xmlns:a16="http://schemas.microsoft.com/office/drawing/2014/main" id="{826CE0E2-9B60-4602-8DA0-36A430EC5CB7}"/>
              </a:ext>
            </a:extLst>
          </p:cNvPr>
          <p:cNvSpPr/>
          <p:nvPr/>
        </p:nvSpPr>
        <p:spPr>
          <a:xfrm>
            <a:off x="2084439" y="5217730"/>
            <a:ext cx="2156326" cy="776749"/>
          </a:xfrm>
          <a:prstGeom prst="wedgeEllipseCallout">
            <a:avLst>
              <a:gd name="adj1" fmla="val 48533"/>
              <a:gd name="adj2" fmla="val 618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ysClr val="windowText" lastClr="000000"/>
                </a:solidFill>
                <a:effectLst>
                  <a:glow rad="800100">
                    <a:schemeClr val="bg1"/>
                  </a:glow>
                </a:effectLst>
              </a:rPr>
              <a:t>ARRIVE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670C83-948F-44BF-9F1F-68D18D774D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308" y="2503095"/>
            <a:ext cx="2378604" cy="90203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1CA2D47-CB65-4E61-84E2-9CA829A624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88" t="11507" r="4734" b="19534"/>
          <a:stretch/>
        </p:blipFill>
        <p:spPr>
          <a:xfrm>
            <a:off x="7645327" y="1101828"/>
            <a:ext cx="2170792" cy="1031875"/>
          </a:xfrm>
          <a:prstGeom prst="rect">
            <a:avLst/>
          </a:prstGeom>
        </p:spPr>
      </p:pic>
      <p:sp>
        <p:nvSpPr>
          <p:cNvPr id="19" name="Not Equal 18">
            <a:extLst>
              <a:ext uri="{FF2B5EF4-FFF2-40B4-BE49-F238E27FC236}">
                <a16:creationId xmlns:a16="http://schemas.microsoft.com/office/drawing/2014/main" id="{102F5486-669E-4675-A277-0145D979268C}"/>
              </a:ext>
            </a:extLst>
          </p:cNvPr>
          <p:cNvSpPr/>
          <p:nvPr/>
        </p:nvSpPr>
        <p:spPr>
          <a:xfrm>
            <a:off x="159488" y="6092456"/>
            <a:ext cx="818707" cy="467832"/>
          </a:xfrm>
          <a:prstGeom prst="mathNotEqual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425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1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12" grpId="0" animBg="1"/>
      <p:bldP spid="13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5B540A1-545D-4F79-861A-C69FD44E4A99}"/>
              </a:ext>
            </a:extLst>
          </p:cNvPr>
          <p:cNvSpPr txBox="1"/>
          <p:nvPr/>
        </p:nvSpPr>
        <p:spPr>
          <a:xfrm>
            <a:off x="87682" y="175364"/>
            <a:ext cx="1196235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/>
              <a:t>Make sure you </a:t>
            </a:r>
            <a:r>
              <a:rPr lang="en-GB" sz="4800" b="1" dirty="0">
                <a:ln>
                  <a:solidFill>
                    <a:schemeClr val="tx1"/>
                  </a:solidFill>
                </a:ln>
                <a:solidFill>
                  <a:srgbClr val="C55A11"/>
                </a:solidFill>
              </a:rPr>
              <a:t>have</a:t>
            </a:r>
            <a:r>
              <a:rPr lang="en-GB" sz="4800" b="1" dirty="0"/>
              <a:t> </a:t>
            </a:r>
            <a:r>
              <a:rPr lang="en-GB" sz="4800" b="1" dirty="0">
                <a:ln>
                  <a:solidFill>
                    <a:sysClr val="windowText" lastClr="000000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got</a:t>
            </a:r>
            <a:r>
              <a:rPr lang="en-GB" sz="4800" b="1" dirty="0"/>
              <a:t> everything on the list,</a:t>
            </a:r>
          </a:p>
          <a:p>
            <a:pPr algn="ctr"/>
            <a:endParaRPr lang="en-GB" sz="4800" b="1" dirty="0"/>
          </a:p>
          <a:p>
            <a:pPr algn="ctr"/>
            <a:r>
              <a:rPr lang="en-GB" sz="4800" b="1" dirty="0"/>
              <a:t> </a:t>
            </a:r>
          </a:p>
          <a:p>
            <a:pPr algn="ctr"/>
            <a:r>
              <a:rPr lang="en-GB" sz="4800" b="1" dirty="0"/>
              <a:t>don’t forget anything. </a:t>
            </a:r>
          </a:p>
          <a:p>
            <a:pPr algn="ctr"/>
            <a:endParaRPr lang="en-GB" sz="4800" b="1" dirty="0"/>
          </a:p>
          <a:p>
            <a:pPr algn="ctr"/>
            <a:endParaRPr lang="en-GB" sz="4800" b="1" dirty="0"/>
          </a:p>
          <a:p>
            <a:pPr algn="ctr"/>
            <a:r>
              <a:rPr lang="en-GB" sz="4800" b="1" dirty="0"/>
              <a:t>If the weather is </a:t>
            </a:r>
            <a:r>
              <a:rPr lang="en-GB" sz="4800" b="1" dirty="0">
                <a:ln>
                  <a:solidFill>
                    <a:sysClr val="windowText" lastClr="000000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getting</a:t>
            </a:r>
            <a:r>
              <a:rPr lang="en-GB" sz="4800" b="1" dirty="0"/>
              <a:t> bad on the way back drive carefully.</a:t>
            </a:r>
          </a:p>
        </p:txBody>
      </p:sp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E6B15273-9304-450D-ADCA-D31D822CDD95}"/>
              </a:ext>
            </a:extLst>
          </p:cNvPr>
          <p:cNvSpPr/>
          <p:nvPr/>
        </p:nvSpPr>
        <p:spPr>
          <a:xfrm>
            <a:off x="3657600" y="1318082"/>
            <a:ext cx="3066635" cy="776749"/>
          </a:xfrm>
          <a:prstGeom prst="wedgeEllipseCallout">
            <a:avLst>
              <a:gd name="adj1" fmla="val 4637"/>
              <a:gd name="adj2" fmla="val -1185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ysClr val="windowText" lastClr="000000"/>
                </a:solidFill>
                <a:effectLst>
                  <a:glow rad="800100">
                    <a:schemeClr val="bg1"/>
                  </a:glow>
                </a:effectLst>
              </a:rPr>
              <a:t>OWNERSHIP</a:t>
            </a:r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7DEE5174-E47C-411A-A197-9C5433644772}"/>
              </a:ext>
            </a:extLst>
          </p:cNvPr>
          <p:cNvSpPr/>
          <p:nvPr/>
        </p:nvSpPr>
        <p:spPr>
          <a:xfrm>
            <a:off x="4580302" y="3511409"/>
            <a:ext cx="2341345" cy="776749"/>
          </a:xfrm>
          <a:prstGeom prst="wedgeEllipseCallout">
            <a:avLst>
              <a:gd name="adj1" fmla="val -5802"/>
              <a:gd name="adj2" fmla="val 1114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ysClr val="windowText" lastClr="000000"/>
                </a:solidFill>
                <a:effectLst>
                  <a:glow rad="800100">
                    <a:schemeClr val="bg1"/>
                  </a:glow>
                </a:effectLst>
              </a:rPr>
              <a:t>CHANGE</a:t>
            </a:r>
          </a:p>
        </p:txBody>
      </p:sp>
      <p:sp>
        <p:nvSpPr>
          <p:cNvPr id="2" name="Not Equal 1">
            <a:extLst>
              <a:ext uri="{FF2B5EF4-FFF2-40B4-BE49-F238E27FC236}">
                <a16:creationId xmlns:a16="http://schemas.microsoft.com/office/drawing/2014/main" id="{04603BA8-7B3F-431F-989E-542130FFD2E1}"/>
              </a:ext>
            </a:extLst>
          </p:cNvPr>
          <p:cNvSpPr/>
          <p:nvPr/>
        </p:nvSpPr>
        <p:spPr>
          <a:xfrm>
            <a:off x="244549" y="6379535"/>
            <a:ext cx="1084521" cy="478465"/>
          </a:xfrm>
          <a:prstGeom prst="mathNotEqual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021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5B540A1-545D-4F79-861A-C69FD44E4A99}"/>
              </a:ext>
            </a:extLst>
          </p:cNvPr>
          <p:cNvSpPr txBox="1"/>
          <p:nvPr/>
        </p:nvSpPr>
        <p:spPr>
          <a:xfrm>
            <a:off x="392481" y="273687"/>
            <a:ext cx="11799519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Get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 car from the car pool, </a:t>
            </a:r>
            <a:r>
              <a:rPr kumimoji="0" lang="en-GB" sz="40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get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on the 159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motorway and </a:t>
            </a:r>
            <a:r>
              <a:rPr kumimoji="0" lang="en-GB" sz="40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get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to junction 17. </a:t>
            </a:r>
            <a:r>
              <a:rPr kumimoji="0" lang="en-GB" sz="40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Get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off the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motorway and </a:t>
            </a:r>
            <a:r>
              <a:rPr kumimoji="0" lang="en-GB" sz="40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get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into the city centre. </a:t>
            </a:r>
            <a:r>
              <a:rPr kumimoji="0" lang="en-GB" sz="40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Get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market and </a:t>
            </a:r>
            <a:r>
              <a:rPr kumimoji="0" lang="en-GB" sz="40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get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all the shopping on the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list and </a:t>
            </a:r>
            <a:r>
              <a:rPr kumimoji="0" lang="en-GB" sz="40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get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back before it </a:t>
            </a:r>
            <a:r>
              <a:rPr kumimoji="0" lang="en-GB" sz="40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gets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dark.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616548-C003-4B05-BBB9-0B76BC4490C2}"/>
              </a:ext>
            </a:extLst>
          </p:cNvPr>
          <p:cNvSpPr txBox="1"/>
          <p:nvPr/>
        </p:nvSpPr>
        <p:spPr>
          <a:xfrm>
            <a:off x="229644" y="3936228"/>
            <a:ext cx="1196235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Make sure you have </a:t>
            </a:r>
            <a:r>
              <a:rPr kumimoji="0" lang="en-GB" sz="40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got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everything on the list,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don’t forget anything.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 the weather is </a:t>
            </a:r>
            <a:r>
              <a:rPr kumimoji="0" lang="en-GB" sz="40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getting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bad on the way back drive carefully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2" name="Star: 32 Points 1">
            <a:extLst>
              <a:ext uri="{FF2B5EF4-FFF2-40B4-BE49-F238E27FC236}">
                <a16:creationId xmlns:a16="http://schemas.microsoft.com/office/drawing/2014/main" id="{E705EB3A-7322-4F2D-8F0E-92742EEDDEDA}"/>
              </a:ext>
            </a:extLst>
          </p:cNvPr>
          <p:cNvSpPr/>
          <p:nvPr/>
        </p:nvSpPr>
        <p:spPr>
          <a:xfrm>
            <a:off x="1520457" y="148856"/>
            <a:ext cx="8856920" cy="6517758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b="1" dirty="0">
                <a:ln>
                  <a:solidFill>
                    <a:schemeClr val="tx1"/>
                  </a:solidFill>
                </a:ln>
              </a:rPr>
              <a:t>MAKE SOME EXAMPLES LIKE THIS</a:t>
            </a:r>
          </a:p>
        </p:txBody>
      </p:sp>
      <p:sp>
        <p:nvSpPr>
          <p:cNvPr id="5" name="Not Equal 4">
            <a:extLst>
              <a:ext uri="{FF2B5EF4-FFF2-40B4-BE49-F238E27FC236}">
                <a16:creationId xmlns:a16="http://schemas.microsoft.com/office/drawing/2014/main" id="{D21A5E4C-E3A1-4C31-8C38-7DA0D19B9E76}"/>
              </a:ext>
            </a:extLst>
          </p:cNvPr>
          <p:cNvSpPr/>
          <p:nvPr/>
        </p:nvSpPr>
        <p:spPr>
          <a:xfrm>
            <a:off x="229644" y="6177516"/>
            <a:ext cx="865509" cy="489098"/>
          </a:xfrm>
          <a:prstGeom prst="mathNotEqual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537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332</Words>
  <Application>Microsoft Office PowerPoint</Application>
  <PresentationFormat>Widescreen</PresentationFormat>
  <Paragraphs>69</Paragraphs>
  <Slides>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EOC</dc:creator>
  <cp:lastModifiedBy>Will de Marvell</cp:lastModifiedBy>
  <cp:revision>15</cp:revision>
  <dcterms:created xsi:type="dcterms:W3CDTF">2017-09-12T23:37:55Z</dcterms:created>
  <dcterms:modified xsi:type="dcterms:W3CDTF">2023-10-23T23:09:39Z</dcterms:modified>
</cp:coreProperties>
</file>