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73" r:id="rId2"/>
    <p:sldId id="27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F56BEB"/>
    <a:srgbClr val="7F600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49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36378-A1DA-4A61-BDAA-F2A295CD2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50457E-FDD2-4009-A851-81A3038AD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99394-1593-4C30-AF24-6AA625528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7FA2B-9920-40F2-B39A-0092F62B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0F704-9F92-449B-B5F6-F4EC211B1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038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13068-9AEA-4CC0-8C70-3682E6C2C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D464F-D801-477B-8C72-FB873F87B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C77AE-B2AE-4B31-BAAC-D7659A858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7C889-F26B-47D4-A0D1-37F3FBCCD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81FF6-509C-49DA-B0C0-D089A6727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61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54DD84-2BB4-45EE-88CD-ABEAD57C11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15E7FB-C063-44BD-8470-C686FC960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D3A4A-26BB-4365-BB7E-A798BBC76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BB62E-30F9-40B6-AB53-0C326F7A2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7CDCF-E4DC-4AC5-A838-297572797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2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6059B-33AB-4E9E-BB2C-79B796988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E8EE1-462C-4B08-858B-CB6FE595A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2EF72-96E8-4F42-8557-E786D566F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613BF-F1DF-43CD-A6CE-92F4746E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C8C9B-69D2-469B-80A6-E0B5299BD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884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B4D4B-26E0-4988-BEB1-4900111D2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AB057-4168-4213-A5C3-AF356601B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9D820-59E7-47A2-A789-F31D7D025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4E05A-FCE1-44A0-967F-EE3858319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14223-2599-4576-B515-060B54F4F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828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07911-B87F-4C4A-A2BE-8C393F6B5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C7ABB-2E1A-4593-A57B-DAC72EAD6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9F2CB-D624-4E88-8FE0-B571CCE75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E59C1-69A4-43C3-93CB-E775AA9A6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B47AFC-FB98-4F1A-A656-FDBCD6270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F3911E-C585-41F6-854D-60666A918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34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38FB9-E019-4F47-9493-BA1F97DFB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8C436-5DDD-4DCE-A663-AAEBAADE7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2D1791-D9C9-4DDA-A38D-627BB069D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033CAF-7612-47F9-B5DA-27D0957B1C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B68A29-A563-457B-89E3-99ACFEFD99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33F295-3E03-4E33-8711-1F5CD413B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72EAC-F28C-4AE9-AFCA-7D3961715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0A07E1-9997-476B-A860-642A1A4DD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86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13F6F-7089-4236-9C9B-22647B6D5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C6A45-E2D4-4C37-8A42-FA1EA65BC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0EF6BD-05CC-4EF8-9F77-51C953BAD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C8E5AD-3A58-4AAD-8265-7B1FC15C7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75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48F93-D6A8-4A35-AF18-278199330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D9D994-9E28-4448-A859-911630E75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F96348-D21A-4D98-AF27-2880E4904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12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42AB8-311C-438D-AF4D-5B7071A85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2CAF6-0C08-4ADF-9E33-783F50713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6D0DF9-9D32-479C-979D-067432A75B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64AA53-FDA0-4E45-9D3A-18B7E6A88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F538D-8E3E-4107-BCB0-EED5D8308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99A484-9C39-4194-8608-AD3731F5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47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38DB4-8CCD-4C2B-9F1F-88924D6E9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A5549A-5EBD-455E-B374-9F9EB5D543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89D604-8733-4622-A327-6D68AE7CD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F9EF3-3A38-4AB5-BEBD-321EC654F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EC6B7-555B-434E-93DE-D12C5C505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0DC45-C1D9-4790-A77D-36277CE37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47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F6E87F-2118-41A6-8A16-6EC639FC7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3A8D6-0D52-4AEF-BC33-D71C2E04B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D2CC1-7028-4A18-AA88-A1A74E2491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DDAE-2DDE-4C4F-9DC5-F34B545E2A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B201E-8A62-4FCD-89A8-16A481AD3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0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58B33B6-FAFD-4228-85D9-FF2BC04DCF1B}"/>
              </a:ext>
            </a:extLst>
          </p:cNvPr>
          <p:cNvSpPr txBox="1"/>
          <p:nvPr/>
        </p:nvSpPr>
        <p:spPr>
          <a:xfrm>
            <a:off x="3215148" y="717755"/>
            <a:ext cx="573220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GET</a:t>
            </a:r>
            <a:r>
              <a:rPr lang="en-GB" sz="6000" b="1" dirty="0"/>
              <a:t> </a:t>
            </a:r>
          </a:p>
          <a:p>
            <a:pPr algn="ctr"/>
            <a:r>
              <a:rPr lang="en-GB" sz="6000" b="1" dirty="0"/>
              <a:t>AS A MAIN VERB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FE9DD4-62B4-49DE-8DC6-A454376C65CB}"/>
              </a:ext>
            </a:extLst>
          </p:cNvPr>
          <p:cNvSpPr txBox="1"/>
          <p:nvPr/>
        </p:nvSpPr>
        <p:spPr>
          <a:xfrm>
            <a:off x="2482644" y="3205315"/>
            <a:ext cx="719721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>
                <a:ln w="28575">
                  <a:solidFill>
                    <a:sysClr val="windowText" lastClr="000000"/>
                  </a:solidFill>
                </a:ln>
                <a:solidFill>
                  <a:schemeClr val="accent1"/>
                </a:solidFill>
              </a:rPr>
              <a:t>ACTIVE PRACTICE</a:t>
            </a:r>
          </a:p>
        </p:txBody>
      </p:sp>
    </p:spTree>
    <p:extLst>
      <p:ext uri="{BB962C8B-B14F-4D97-AF65-F5344CB8AC3E}">
        <p14:creationId xmlns:p14="http://schemas.microsoft.com/office/powerpoint/2010/main" val="266442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527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</TotalTime>
  <Words>7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76</cp:revision>
  <dcterms:created xsi:type="dcterms:W3CDTF">2017-08-18T11:39:41Z</dcterms:created>
  <dcterms:modified xsi:type="dcterms:W3CDTF">2017-09-14T17:37:17Z</dcterms:modified>
</cp:coreProperties>
</file>