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5EC2-3215-443B-9047-B5180FBB4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979F2-36C2-438A-90C0-44909B7E9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26C5-9915-488B-A22E-C81F010A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3AE47-FA75-4CC3-A29C-5580E731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FF458-A2DD-401B-8E0E-B6E09A1B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1A38-CB7A-42EF-A682-BE415396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79F95-D6E6-47AE-BC9F-28691169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68BF-465F-4390-8749-642E0864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2C692-339C-47EF-A04A-FD050351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AD1-6F53-4914-BE3E-616D4542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405C3-8132-462B-99F4-BBF8B3306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13ADF-2512-4C9F-9943-0907337E1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BB7F2-B225-4528-997A-173ECEFF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99E9D-0D30-474D-92CF-F6EC2B0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7E9E7-6DBB-4083-A9F8-C3E48F0E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524D-CA48-434C-B222-DCFA0CBC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98A7-1829-4E19-8268-EF5C6ED3C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F664B-1487-415E-8A00-F9252262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566E6-8597-4E99-945D-F02BCADA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90B1-0A88-4686-A41F-96841E9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8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9036-5C2D-4AC8-9DB5-B1674E91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C765-2351-40DC-B3C2-419FB4B0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48DC7-6256-42E8-9C69-EFECB427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A9279-AA63-4E2E-B99C-98A655BF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19CC-424A-4426-8EB8-F3064560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9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B9BE-A552-44AB-B2C4-8AB8D904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03E4-EFFD-4C43-93E1-9F44B588A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51167-1B2B-4EF4-98C2-173EE3230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C4791-B1BD-45E4-8679-8DDA04D6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2C10F-B806-441B-820F-46D36F71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36AB-E6BA-4380-878E-590D1AD6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F2D9-C142-4C11-9B54-7AC96789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CFF1A-76AE-47AB-91E5-2FA174DD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4B519-3D17-401D-96DF-BC1FD797E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90DDB-ECF3-401E-B0A2-798B2A216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64116-C78E-4BDA-ADBA-EB18AED4C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6DB26-415E-4ADC-A9B5-F207F6DA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362E1-A7E3-4CBC-8C02-CE081503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9791E-450B-41B2-8665-0856D0DD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5810-1605-4703-99E5-610D2440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DFBB6-6055-4588-B62D-95B23233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314D6-9181-4910-8E2C-87D30657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A1422-1EF1-4889-B7C3-FE2CD7F6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9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0EAFB-5BAE-4925-B0D4-B62B4B47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1BC04-26EC-4AE2-A9EF-3D9CBBAF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65D36-E733-4DBC-9FA6-BF720DB2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56FF-9E09-4C07-BA98-928C1F95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C866-C2F3-49BB-953D-1B950E204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AF8DE-8729-4AF9-BA68-AE762D64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3F594-3636-487D-88AF-B7A80089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DCC04-BBFA-469D-A1F7-46F93D6A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985E4-9FDC-4D71-9DA6-23D3C61C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3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0D3F-C312-45FA-8B6F-1FE894F0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B82C7-87E4-402A-A75D-5271A1843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AFF87-0AC7-448C-BF62-2EC776029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3AF84-988A-4E52-82BC-5F7471AD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00C48-0263-43D8-B247-1918D814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4ED4F-8BB2-41B1-BD6F-08942F41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3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F1048-820C-494D-86E2-F338DFD4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38EB-4B91-4E9C-9F61-CE83C169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4C930-8584-4093-BED7-30D77EFAA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B0E0-3F12-4B71-A35C-30D264640896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6EB4-CC9D-4113-A4DA-3A3B07F6F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C0BD-C9FF-43B6-A44C-E541C6A8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9D72-404B-4812-93A5-33ECCA5F9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PT GLOBEDIT">
            <a:hlinkClick r:id="" action="ppaction://media"/>
            <a:extLst>
              <a:ext uri="{FF2B5EF4-FFF2-40B4-BE49-F238E27FC236}">
                <a16:creationId xmlns:a16="http://schemas.microsoft.com/office/drawing/2014/main" id="{EFA823F1-04D7-48E8-9AD4-F3D58474D0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8332" t="20838" r="28610" b="21577"/>
          <a:stretch/>
        </p:blipFill>
        <p:spPr>
          <a:xfrm>
            <a:off x="2754923" y="154292"/>
            <a:ext cx="6682153" cy="67037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454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2020-01-27T21:42:31Z</dcterms:created>
  <dcterms:modified xsi:type="dcterms:W3CDTF">2020-01-27T21:49:41Z</dcterms:modified>
</cp:coreProperties>
</file>