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421A-3AD7-4715-A12A-77513895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FE605-92E3-4C20-BF01-CEFB95B49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B6C9B-44C7-4104-9182-5A34F35D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D2E7-B4DC-410D-AE26-8DBC6C65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1DFA1-185F-4711-96D5-E52AF81E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0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542A-3328-4830-BC23-0882F218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04002-D403-4014-AC34-CC8AD5429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5703-2579-4B0D-8335-8C39EC9E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7496E-B558-443D-B54F-DAD2E380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2AEC-7774-4F3C-80E8-597DF86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C5BA6-D687-4696-B230-2AFB9DEF5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C67CE-42D0-405A-9322-EAFCD3362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37111-1ED2-4450-83EF-6CC3BC8C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25DD-0DFA-458F-B419-78F665EE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F5E9-3532-4020-B1DE-F168DAD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0FC3-5223-47E5-B717-7A96EA70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B09B-4E07-4B60-B1BA-81CCFC91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C0F78-277F-4A39-8F1E-6A87D49C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5ACB-C430-4504-A6E2-CDF6F1D1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7B4C-6DC2-4AEE-A3D3-3B77343C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3F7F-FB3F-4C07-A010-4412323E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4D79-EA84-4067-BEBE-6057054F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0A6DF-6F40-404D-88FC-3F7C7A4A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D67F-14AA-49F3-8FA3-44786A77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806F-0AB8-47F1-AEB4-9099E8F9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4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DD83-9F0E-4132-99BE-BAE8F0E1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33E5-1FBE-42BC-A1E0-A27C0AFAD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DAEC5-FC60-4995-A621-40C5C3E94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2CE9C-4428-4CE4-BF3A-B6220820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01441-237A-4B9F-A45A-38E09277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65D0-6680-43DE-B793-D4FD279B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0379-CE29-492E-B9EB-8D5128E4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A0CD1-B657-40ED-949C-B7E8CBF2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FE04-8ED5-450A-A130-AB21B8A8E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8426A-53EB-4469-8049-8358A2618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BCA62-F6AE-4EE1-80C8-BC4612192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FEEC2-398D-45D5-B936-956CB49A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4F53D-D052-4EC5-8632-EEF63692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A3A36-95CE-4753-A2E7-7DEF41AD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6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37BC-343C-43C6-9408-87F26215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02943-BAC6-4C5A-878C-3142856E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90F61-8E95-42D8-A97A-77A5A9F2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05CC2-20B1-4471-8182-D7B80519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9CAA4-9428-4B23-82AF-6E23585C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2A13D-A27B-4CBE-8988-1DEE40A2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27DD5-7435-47DC-BBE9-5DF0E102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6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3CDB-328B-4F1D-A998-D0BD35FE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58C4-627A-4899-ADAC-4E2825A6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A50E2-07FA-4C5E-96A1-DB5106B7A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E7235-9E6F-4B9B-9005-68F8B112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2ACB8-85CA-446B-968F-04C99B98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BD35-6030-4E56-8D2A-63A94B98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0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456C-B26E-4F8B-9150-D9536DD8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FF9831-C092-49DF-A969-728FF88F0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120E6-68F1-4CF8-97EC-7C545E5D4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F4DB7-7B2C-4D72-8081-1C0AB079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22C75-0AA1-494B-B30D-CD068358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16B2-F941-4A18-B6FC-1B6A92BC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5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DE6FF-A473-4DD7-ADED-DB755D68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B1828-1907-45B7-8466-F5DBD355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EE0B-1A21-48E3-8EBE-B029F4B69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3683-06EE-4486-96D6-5AF10A0EBDA2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60A6-C916-43F7-903C-62AA000F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8709B-7CCB-4F22-A01B-950F49E82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E154-1666-432B-9AD9-21A2214DC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PT GLOBEDIT">
            <a:hlinkClick r:id="" action="ppaction://media"/>
            <a:extLst>
              <a:ext uri="{FF2B5EF4-FFF2-40B4-BE49-F238E27FC236}">
                <a16:creationId xmlns:a16="http://schemas.microsoft.com/office/drawing/2014/main" id="{8507D556-2F71-4035-B6C7-5FA0E72037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7000" contrast="14000"/>
          </a:blip>
          <a:srcRect l="29003" t="21898" r="28824" b="22000"/>
          <a:stretch/>
        </p:blipFill>
        <p:spPr>
          <a:xfrm>
            <a:off x="4168815" y="1434347"/>
            <a:ext cx="3854369" cy="3851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0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PT GLOBEDIT">
            <a:hlinkClick r:id="" action="ppaction://media"/>
            <a:extLst>
              <a:ext uri="{FF2B5EF4-FFF2-40B4-BE49-F238E27FC236}">
                <a16:creationId xmlns:a16="http://schemas.microsoft.com/office/drawing/2014/main" id="{8507D556-2F71-4035-B6C7-5FA0E72037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7000" contrast="14000"/>
          </a:blip>
          <a:srcRect l="29003" t="21898" r="28824" b="22000"/>
          <a:stretch/>
        </p:blipFill>
        <p:spPr>
          <a:xfrm>
            <a:off x="3340360" y="1087759"/>
            <a:ext cx="5252308" cy="496840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56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2020-01-27T18:13:13Z</dcterms:created>
  <dcterms:modified xsi:type="dcterms:W3CDTF">2022-05-19T12:43:44Z</dcterms:modified>
</cp:coreProperties>
</file>