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F6A18-1F9F-4E8B-9C22-98E6D67BB6E3}"/>
              </a:ext>
            </a:extLst>
          </p:cNvPr>
          <p:cNvSpPr txBox="1"/>
          <p:nvPr/>
        </p:nvSpPr>
        <p:spPr>
          <a:xfrm>
            <a:off x="1138413" y="1088598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E2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GRAMMAR ZONE!</a:t>
            </a:r>
          </a:p>
        </p:txBody>
      </p:sp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24813" y="92593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CCBA3-76CD-4372-BD7D-0733EE19CDB2}"/>
              </a:ext>
            </a:extLst>
          </p:cNvPr>
          <p:cNvSpPr txBox="1"/>
          <p:nvPr/>
        </p:nvSpPr>
        <p:spPr>
          <a:xfrm>
            <a:off x="609600" y="5612913"/>
            <a:ext cx="11032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PLAY THIS VIDEO OR 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E2FE3"/>
                </a:solidFill>
              </a:rPr>
              <a:t>CHOOSE A LESSON </a:t>
            </a:r>
            <a:r>
              <a:rPr lang="en-GB" sz="3200" b="1" dirty="0"/>
              <a:t>FROM THE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FE2FE3"/>
                </a:solidFill>
              </a:rPr>
              <a:t>LIST</a:t>
            </a:r>
            <a:r>
              <a:rPr lang="en-GB" sz="3200" b="1" dirty="0"/>
              <a:t> BELOW</a:t>
            </a:r>
          </a:p>
        </p:txBody>
      </p:sp>
    </p:spTree>
    <p:extLst>
      <p:ext uri="{BB962C8B-B14F-4D97-AF65-F5344CB8AC3E}">
        <p14:creationId xmlns:p14="http://schemas.microsoft.com/office/powerpoint/2010/main" val="33186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</cp:revision>
  <dcterms:created xsi:type="dcterms:W3CDTF">2017-09-15T15:28:13Z</dcterms:created>
  <dcterms:modified xsi:type="dcterms:W3CDTF">2017-09-19T15:04:14Z</dcterms:modified>
</cp:coreProperties>
</file>