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2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5D69F-282E-42A0-8E86-9D284692B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657DE6-94B0-4930-90E0-CAC61F86B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A4C4A-D7CB-4DD4-91CA-FE5AB936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CD9C9-246D-4847-BC83-3E4AA0005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40976-22F5-4627-94E6-36E7ED99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61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6971-13B8-47A1-9FA3-4CC5E5A57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94E5AE-225A-43A7-9A6B-1CA48998F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7366D-EA5A-4256-8058-D6B76A55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99EEA-F699-4081-BA2C-D3F2E7DA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118B4-0735-4A92-BA7C-28900E841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96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985E45-9913-4A91-808D-1FFE5BE28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92842-B575-4289-B7CB-288BEC9CC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E1D84-7D6A-47FB-8608-C36CAF97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AD010-71D3-4B4C-9FC2-1F806178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C3F07-DBF6-4E75-9956-B4995AA8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20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E3559-FB14-4A28-A087-253B9EB20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C3F6-7A64-4845-91F3-4185697DA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A8F17-9814-47C9-BF5B-BED4A4F68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FDDFB-8616-4AE6-AED9-1B6336DC5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52986-A3C9-483D-8DE6-1CBEF30E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61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173D-9D8B-4370-8FCA-40F6AFDC2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65A27-28DC-480F-8782-7BD821083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2260-7E29-4863-AB5F-F91A79265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B4311-C8A6-4191-8942-7006A5BD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A1BD0-8178-40A5-B04C-036E6ED7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3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8249-4C7D-4830-8DAE-CB8C36C84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28510-EA80-4D78-99F2-E48AB550E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7AD92-7B74-4AD8-8377-E75FC0587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9F894-FB10-4CA8-8A74-955954899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3AD65-3239-464E-ACF4-CE2B47CC7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3FFC0-7ECD-41F4-99A1-FB3DE829E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3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FB0B4-5CE3-40B2-ADD0-035E81E94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3FB2A-FAE2-4780-AE37-16B5125E5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C87DD-7BFA-49E4-8FC4-F8F729400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AC26C5-BFBC-4A88-8EA6-F7215ADFE6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F65286-1508-4AEB-89A8-D42D48738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35099B-EE6B-4FAF-AD5F-B2F7CF343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9DB1AC-B40C-4AD8-B324-0DD63B01F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C9699A-F23B-4B81-B223-3DA7D02D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38B93-48B5-4E7E-A8CB-3F3F9F97B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6F78B0-1C79-4EA9-9907-E27BAE3EE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11AB3C-F387-4881-A6B6-FCF7F48CE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B32D8-AF31-4F11-A0AB-D635D22F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332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62EA39-BD3F-4E82-B21E-43615CE4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7D3D47-642E-4E79-9BCC-636D7E116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30B3B-3E5C-44E3-82CB-C74A269A9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975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42DB0-193F-43AF-85CB-722A417D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14608-2378-4DCD-B4CA-3355AAEFA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30F05-586C-4850-9EC5-AA4B29A2A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3ECC68-6C70-4C6C-A240-8736D878A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41BB3-EFBD-4714-B6E7-93D53C775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CC597-5BCA-4F9F-AE82-BB2608285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69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8BAAD-C4AD-43A7-9712-B2AB1BB44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B7850F-B759-43A8-A5D0-90F8FB68AD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DDB585-B7C2-4E56-B331-80C807FA5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0CAA4-623E-4DFF-8C18-8A54069A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8ADE7-851A-4C1C-AF09-F8CB21C7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E879D-341A-4B77-BD49-DEA85DAAE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8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986F23-FF62-41EF-B732-3DEA6C78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AF53C-49A0-42B0-AD59-F8591C6CC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A57F5-AEBC-46BC-B2E9-7CC46EB9C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0E0FC-35E0-422C-A84A-1BD3BA412FA7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5EE48-3145-4ED7-8C2B-DE3B1B58BF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8D896-D226-4AA3-BDB1-97F873BC3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BB91D-3FE3-464F-8B7E-4F4BA62D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55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993578-6FD2-4AA4-A1AE-6934B008CC0A}"/>
              </a:ext>
            </a:extLst>
          </p:cNvPr>
          <p:cNvSpPr txBox="1"/>
          <p:nvPr/>
        </p:nvSpPr>
        <p:spPr>
          <a:xfrm>
            <a:off x="2616568" y="3025691"/>
            <a:ext cx="746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WE ARE </a:t>
            </a:r>
            <a:r>
              <a:rPr kumimoji="0" lang="en-GB" sz="4000" b="0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70AD47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GOING TO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VISIT YORK</a:t>
            </a:r>
          </a:p>
        </p:txBody>
      </p:sp>
      <p:sp>
        <p:nvSpPr>
          <p:cNvPr id="4" name="Callout: Up Arrow 3">
            <a:extLst>
              <a:ext uri="{FF2B5EF4-FFF2-40B4-BE49-F238E27FC236}">
                <a16:creationId xmlns:a16="http://schemas.microsoft.com/office/drawing/2014/main" id="{0DC96F97-A4BE-4F9D-9D76-9D6DCBEB3BBF}"/>
              </a:ext>
            </a:extLst>
          </p:cNvPr>
          <p:cNvSpPr/>
          <p:nvPr/>
        </p:nvSpPr>
        <p:spPr>
          <a:xfrm>
            <a:off x="4900612" y="3833340"/>
            <a:ext cx="2390774" cy="2146370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5013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TRAVEL NOW OR LATER</a:t>
            </a:r>
          </a:p>
        </p:txBody>
      </p:sp>
      <p:sp>
        <p:nvSpPr>
          <p:cNvPr id="6" name="Callout: Up Arrow 5">
            <a:extLst>
              <a:ext uri="{FF2B5EF4-FFF2-40B4-BE49-F238E27FC236}">
                <a16:creationId xmlns:a16="http://schemas.microsoft.com/office/drawing/2014/main" id="{DE2BB1A3-B852-4075-A35B-AFEE6D2F0640}"/>
              </a:ext>
            </a:extLst>
          </p:cNvPr>
          <p:cNvSpPr/>
          <p:nvPr/>
        </p:nvSpPr>
        <p:spPr>
          <a:xfrm>
            <a:off x="7883500" y="3904777"/>
            <a:ext cx="2466975" cy="2013423"/>
          </a:xfrm>
          <a:prstGeom prst="upArrowCallout">
            <a:avLst>
              <a:gd name="adj1" fmla="val 25000"/>
              <a:gd name="adj2" fmla="val 25000"/>
              <a:gd name="adj3" fmla="val 25000"/>
              <a:gd name="adj4" fmla="val 501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DESTINATION</a:t>
            </a:r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A675A971-BB89-416F-88DB-B964D84CA758}"/>
              </a:ext>
            </a:extLst>
          </p:cNvPr>
          <p:cNvSpPr/>
          <p:nvPr/>
        </p:nvSpPr>
        <p:spPr>
          <a:xfrm>
            <a:off x="3638549" y="803344"/>
            <a:ext cx="7305675" cy="2219325"/>
          </a:xfrm>
          <a:prstGeom prst="downArrowCallout">
            <a:avLst/>
          </a:prstGeom>
          <a:solidFill>
            <a:srgbClr val="70AD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INTENDED DESTINATION</a:t>
            </a:r>
          </a:p>
        </p:txBody>
      </p:sp>
    </p:spTree>
    <p:extLst>
      <p:ext uri="{BB962C8B-B14F-4D97-AF65-F5344CB8AC3E}">
        <p14:creationId xmlns:p14="http://schemas.microsoft.com/office/powerpoint/2010/main" val="252504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xit" presetSubtype="32" fill="hold" grpId="1" nodeType="clickEffect">
                                  <p:stCondLst>
                                    <p:cond delay="13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6" grpId="1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2020-04-20T16:50:24Z</dcterms:created>
  <dcterms:modified xsi:type="dcterms:W3CDTF">2020-04-20T17:15:37Z</dcterms:modified>
</cp:coreProperties>
</file>