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1210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804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33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330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770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549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08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65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788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30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881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91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2FBD0-7FB2-48D6-897B-F7327D3A61F8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03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921E52-32CA-4649-985E-B9F3610400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91370" y="1830215"/>
            <a:ext cx="10052761" cy="47953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15C3B61-F047-4400-8C52-2374E0F593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503632" y="642972"/>
            <a:ext cx="3534635" cy="90878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2A2DD50-CAB7-42DF-83CB-D6ADF390091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89800" y="1980686"/>
            <a:ext cx="3555739" cy="3197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5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xit" presetSubtype="32" fill="hold" nodeType="clickEffect">
                                  <p:stCondLst>
                                    <p:cond delay="7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6</cp:revision>
  <dcterms:created xsi:type="dcterms:W3CDTF">2020-07-15T15:03:18Z</dcterms:created>
  <dcterms:modified xsi:type="dcterms:W3CDTF">2020-08-03T12:56:50Z</dcterms:modified>
</cp:coreProperties>
</file>