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3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2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57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81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49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63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344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39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608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552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14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866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99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717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71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microsoft.com/office/2007/relationships/media" Target="../media/media3.mp4"/><Relationship Id="rId10" Type="http://schemas.openxmlformats.org/officeDocument/2006/relationships/image" Target="../media/image4.png"/><Relationship Id="rId4" Type="http://schemas.microsoft.com/office/2007/relationships/media" Target="../media/media2.mp4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B238DD-12E9-4F97-89B0-5935182C90D3}"/>
              </a:ext>
            </a:extLst>
          </p:cNvPr>
          <p:cNvSpPr/>
          <p:nvPr/>
        </p:nvSpPr>
        <p:spPr>
          <a:xfrm>
            <a:off x="0" y="-38528"/>
            <a:ext cx="12192000" cy="6935056"/>
          </a:xfrm>
          <a:prstGeom prst="rect">
            <a:avLst/>
          </a:prstGeom>
          <a:solidFill>
            <a:srgbClr val="151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heba2go">
            <a:hlinkClick r:id="" action="ppaction://media"/>
            <a:extLst>
              <a:ext uri="{FF2B5EF4-FFF2-40B4-BE49-F238E27FC236}">
                <a16:creationId xmlns:a16="http://schemas.microsoft.com/office/drawing/2014/main" id="{EBD5D9B0-A01D-451C-A43F-6E2C01A80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1212" y="6008328"/>
            <a:ext cx="406400" cy="406400"/>
          </a:xfrm>
          <a:prstGeom prst="rect">
            <a:avLst/>
          </a:prstGeom>
        </p:spPr>
      </p:pic>
      <p:pic>
        <p:nvPicPr>
          <p:cNvPr id="7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A27A00D7-D719-487F-8A14-4185EDA81F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189"/>
                </p14:media>
              </p:ext>
            </p:extLst>
          </p:nvPr>
        </p:nvPicPr>
        <p:blipFill rotWithShape="1">
          <a:blip r:embed="rId8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9ACE1E-500C-4542-8EEA-3BE517B3A0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347" r="15386"/>
          <a:stretch/>
        </p:blipFill>
        <p:spPr>
          <a:xfrm>
            <a:off x="739694" y="1658652"/>
            <a:ext cx="2619110" cy="3893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1575E-F864-4F0D-A0E9-FB2880313A9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5" t="10692" r="10912" b="37359"/>
          <a:stretch/>
        </p:blipFill>
        <p:spPr>
          <a:xfrm rot="21199707">
            <a:off x="5091970" y="749236"/>
            <a:ext cx="6877648" cy="3562711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FE14D0EA-058E-454E-8DC6-A17699436EA8}"/>
              </a:ext>
            </a:extLst>
          </p:cNvPr>
          <p:cNvSpPr/>
          <p:nvPr/>
        </p:nvSpPr>
        <p:spPr>
          <a:xfrm>
            <a:off x="1188626" y="1678139"/>
            <a:ext cx="10127074" cy="3781121"/>
          </a:xfrm>
          <a:prstGeom prst="horizontalScroll">
            <a:avLst/>
          </a:prstGeom>
          <a:solidFill>
            <a:srgbClr val="B7AB9C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THE </a:t>
            </a:r>
            <a:r>
              <a:rPr kumimoji="0" lang="en-GB" sz="88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HISTORYSCOPE</a:t>
            </a:r>
          </a:p>
        </p:txBody>
      </p:sp>
      <p:pic>
        <p:nvPicPr>
          <p:cNvPr id="12" name="Turning a sphere inside-out.">
            <a:hlinkClick r:id="" action="ppaction://media"/>
            <a:extLst>
              <a:ext uri="{FF2B5EF4-FFF2-40B4-BE49-F238E27FC236}">
                <a16:creationId xmlns:a16="http://schemas.microsoft.com/office/drawing/2014/main" id="{956FF553-62F6-4864-8BFC-56C218E434B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5">
                  <p14:trim end="11123.3333"/>
                </p14:media>
              </p:ext>
            </p:extLst>
          </p:nvPr>
        </p:nvPicPr>
        <p:blipFill rotWithShape="1">
          <a:blip r:embed="rId11"/>
          <a:srcRect l="11824" t="18673" r="19229"/>
          <a:stretch>
            <a:fillRect/>
          </a:stretch>
        </p:blipFill>
        <p:spPr>
          <a:xfrm>
            <a:off x="3607802" y="1210416"/>
            <a:ext cx="4976394" cy="4580713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3" name="Not Equal 12">
            <a:extLst>
              <a:ext uri="{FF2B5EF4-FFF2-40B4-BE49-F238E27FC236}">
                <a16:creationId xmlns:a16="http://schemas.microsoft.com/office/drawing/2014/main" id="{427DDE7E-0672-4C03-936E-1D33326A2A54}"/>
              </a:ext>
            </a:extLst>
          </p:cNvPr>
          <p:cNvSpPr/>
          <p:nvPr/>
        </p:nvSpPr>
        <p:spPr>
          <a:xfrm>
            <a:off x="250166" y="61754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5C4276-F88F-43EC-8E45-C00A2B73B4F4}"/>
              </a:ext>
            </a:extLst>
          </p:cNvPr>
          <p:cNvSpPr/>
          <p:nvPr/>
        </p:nvSpPr>
        <p:spPr>
          <a:xfrm>
            <a:off x="1341026" y="1830539"/>
            <a:ext cx="10127074" cy="3781121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BACK IN TIME WITH KEVIN SHAW</a:t>
            </a:r>
          </a:p>
        </p:txBody>
      </p:sp>
    </p:spTree>
    <p:extLst>
      <p:ext uri="{BB962C8B-B14F-4D97-AF65-F5344CB8AC3E}">
        <p14:creationId xmlns:p14="http://schemas.microsoft.com/office/powerpoint/2010/main" val="160762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04167E-6 -4.44444E-6 L 0.08607 0.025 C 0.10391 0.03056 0.13086 0.03311 0.15924 0.03311 C 0.19141 0.03311 0.21719 0.03056 0.23503 0.025 L 0.32161 -4.44444E-6 " pathEditMode="relative" rAng="0" ptsTypes="AAAAA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09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2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7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0">
                <p:cTn id="10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0">
                <p:cTn id="10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 animBg="1"/>
      <p:bldP spid="11" grpId="1" animBg="1"/>
      <p:bldP spid="13" grpId="0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</Words>
  <Application>Microsoft Office PowerPoint</Application>
  <PresentationFormat>Widescreen</PresentationFormat>
  <Paragraphs>2</Paragraphs>
  <Slides>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Academy Engraved LET</vt:lpstr>
      <vt:lpstr>Arial</vt:lpstr>
      <vt:lpstr>Calibri</vt:lpstr>
      <vt:lpstr>Calibri Light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2018-09-02T00:15:43Z</dcterms:created>
  <dcterms:modified xsi:type="dcterms:W3CDTF">2018-09-02T00:20:35Z</dcterms:modified>
</cp:coreProperties>
</file>