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53D30-19C0-4042-AF41-5B4FF97934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95A76-5EFB-4F44-9CBE-91931C7F4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AF3C2-912D-46E2-8F02-A8ABBEAA2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68759-112A-48EE-B805-62E69378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C9345-560F-4959-B140-0B1D15A17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80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49BA0-AD64-4C46-A5D4-A9ACEF257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CA1B7-647F-4065-9CF1-597D3D346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AD764-FF16-43F8-8C69-07CD5799E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3BB81-BDD9-462C-B1C7-C2C45E4FD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45928-3F94-431C-B1D1-C7FEEE67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13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FC06B7-E387-4D9D-A588-B376ED180A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22BB39-ACE5-45CE-ABF4-3CD1F4D22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EBBD1-5C08-4DED-87FF-6E544A4F9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3D72D-4A59-4772-B707-DC43ECAC7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10990-2C2A-4148-9BFF-C615844EA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98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EC6A7-4978-42FE-AACE-6A026FFB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8EB92-079E-40B1-B581-D6FA5AE90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6C1D9-E8BE-4C5F-B9F6-698A4A26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88099-D987-4437-B392-A253D699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62A94-9F40-4636-8048-5CAA7DE25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74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06E5A-6428-43DC-BD4B-6FD5A225E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A0D58-A12D-4E4D-8AE4-07B977A84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ACB0D-BA3A-4190-857E-D973146DD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21E71-C98A-4AFE-B092-377FF35C1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ADCD5-CAB3-4512-ABAE-852ECFD71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458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A2F8B-2AF6-4107-B7CC-27A9C8920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96329-6800-42F9-884F-603BB3FA8D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92AD7-C9A4-4327-AB26-FDF4F3126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EF1AF-14C7-4882-93DE-8347A7317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95B28F-9DA2-4123-90DF-AF3015AC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F4919-2E8C-4D2E-9DE2-67842E34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2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C64DF-D72D-443F-B114-1DA789C86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3B5384-A2D1-47A9-907D-6E44ABB4A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444F70-8A1C-4183-9165-F7C34F1F6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FCCAE-D1A7-4F51-9460-AB50A715F1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7B71B6-456A-4C55-82EB-8C356AFA9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49DA0-DCBF-485A-B234-2AEACC45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80020F-1A26-4A35-BB2A-B0CEAAB39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13D7EE-6986-44D4-BB70-A04C318C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06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AFA4F-A781-49FB-A80D-BA949A10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EDCADB-BE25-45F8-A644-2AFC1ADC5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F213B-C34A-4726-B324-E16CEE4EA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95330-5A82-46AD-A596-5B7C6C1E5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46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C8D781-45FF-4775-95B2-8DE8105BB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A69AF8-C577-4E1C-86EB-463DA1CA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A092E-6FB2-4A5C-BAB2-96AE3F326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129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F3AB4-63AA-4D0F-ABB2-2AB815AEC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E6A57-29D0-4A2A-9A9B-C59B6C7DF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CDFF5-42A0-4815-89A2-23EA1FE25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536944-857C-4099-83BD-6819DB2B4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A90E2-26EE-4594-80BC-F212EAC19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372D1-3549-4678-A160-E65B75B29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36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03949-6047-49F1-A57A-EE8A4985C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0107F9-306D-4B6E-BCE3-044227FCF4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80A69-46CB-400E-B5B8-377685390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F21C60-A249-4C1E-BAAD-51F70BA3A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8CA56-A5F1-4F35-975B-395B4E82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CAEA3-F30E-48D9-B088-22F0F7ACF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56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3845CE-F995-4A89-A380-5C789336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4FACD-0CAC-4429-9937-1A73E60EA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0650E-8021-4548-B974-CD691F51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7A0C1-EC69-4371-BF02-7A678C115D28}" type="datetimeFigureOut">
              <a:rPr lang="en-GB" smtClean="0"/>
              <a:t>27/07/2017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C6993-164E-496C-9644-94D59FB25C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F6D75-EEAC-4DAA-99BB-126B26853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48D67-6058-481E-A91F-4CA9E8D14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4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C2C6EF-EF30-4FA1-B41A-F2B790845BDF}"/>
              </a:ext>
            </a:extLst>
          </p:cNvPr>
          <p:cNvSpPr/>
          <p:nvPr/>
        </p:nvSpPr>
        <p:spPr>
          <a:xfrm>
            <a:off x="3137483" y="716653"/>
            <a:ext cx="5629013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/>
              <a:t>HOW CAN YOU BENEFIT	</a:t>
            </a:r>
          </a:p>
          <a:p>
            <a:r>
              <a:rPr lang="en-GB" sz="1200" b="1" dirty="0"/>
              <a:t> improved use of English expands your career horizons </a:t>
            </a:r>
          </a:p>
          <a:p>
            <a:r>
              <a:rPr lang="en-GB" sz="1200" b="1" dirty="0"/>
              <a:t> a developed English language ability enables academic success </a:t>
            </a:r>
          </a:p>
          <a:p>
            <a:r>
              <a:rPr lang="en-GB" sz="1200" b="1" dirty="0"/>
              <a:t> personal development internationally depends on advanced English skills </a:t>
            </a:r>
          </a:p>
          <a:p>
            <a:r>
              <a:rPr lang="en-GB" sz="1200" b="1" dirty="0"/>
              <a:t> worldwide contacts established in English can transform your life </a:t>
            </a:r>
          </a:p>
          <a:p>
            <a:pPr algn="ctr"/>
            <a:r>
              <a:rPr lang="en-GB" sz="1200" b="1" dirty="0"/>
              <a:t>HOW YOUR COMMUNICATION ABILITIES WILL IMPROVE	</a:t>
            </a:r>
          </a:p>
          <a:p>
            <a:r>
              <a:rPr lang="en-GB" sz="1200" b="1" dirty="0"/>
              <a:t> good grammar means you're well understood </a:t>
            </a:r>
          </a:p>
          <a:p>
            <a:r>
              <a:rPr lang="en-GB" sz="1200" b="1" dirty="0"/>
              <a:t> clear pronunciation brings closer contact </a:t>
            </a:r>
          </a:p>
          <a:p>
            <a:r>
              <a:rPr lang="en-GB" sz="1200" b="1" dirty="0"/>
              <a:t> good use of idioms gains better acceptance </a:t>
            </a:r>
          </a:p>
          <a:p>
            <a:r>
              <a:rPr lang="en-GB" sz="1200" b="1" dirty="0"/>
              <a:t> a wider vocabulary brings better respect </a:t>
            </a:r>
          </a:p>
          <a:p>
            <a:r>
              <a:rPr lang="en-GB" sz="1200" b="1" dirty="0"/>
              <a:t> developed communication skills grow with you and enhance your life </a:t>
            </a:r>
          </a:p>
          <a:p>
            <a:pPr algn="ctr"/>
            <a:r>
              <a:rPr lang="en-GB" sz="1200" b="1" dirty="0"/>
              <a:t>WHY THE TRAINING IS NEW AND EXCITING	</a:t>
            </a:r>
          </a:p>
          <a:p>
            <a:r>
              <a:rPr lang="en-GB" sz="1200" b="1" dirty="0"/>
              <a:t> it's not like school - it recreates life </a:t>
            </a:r>
          </a:p>
          <a:p>
            <a:r>
              <a:rPr lang="en-GB" sz="1200" b="1" dirty="0"/>
              <a:t> the teaching materials are drawn from reality </a:t>
            </a:r>
          </a:p>
          <a:p>
            <a:r>
              <a:rPr lang="en-GB" sz="1200" b="1" dirty="0"/>
              <a:t> the seminars are interactive workshops </a:t>
            </a:r>
          </a:p>
          <a:p>
            <a:r>
              <a:rPr lang="en-GB" sz="1200" b="1" dirty="0"/>
              <a:t> the teachers are multi-talented specialists </a:t>
            </a:r>
          </a:p>
          <a:p>
            <a:r>
              <a:rPr lang="en-GB" sz="1200" b="1" dirty="0"/>
              <a:t> students learn to think and live in the language </a:t>
            </a:r>
          </a:p>
          <a:p>
            <a:r>
              <a:rPr lang="en-GB" sz="1200" b="1" dirty="0"/>
              <a:t> learning with enjoyment and fun is the most effective way </a:t>
            </a:r>
          </a:p>
          <a:p>
            <a:pPr algn="ctr"/>
            <a:r>
              <a:rPr lang="en-GB" sz="1200" b="1" dirty="0"/>
              <a:t>WHERE ARE THE COURSES AND ARE THEY RECOGNISED	</a:t>
            </a:r>
          </a:p>
          <a:p>
            <a:r>
              <a:rPr lang="en-GB" sz="1200" b="1" dirty="0"/>
              <a:t> course locations are in Oxford and your own country </a:t>
            </a:r>
          </a:p>
          <a:p>
            <a:r>
              <a:rPr lang="en-GB" sz="1200" b="1" dirty="0"/>
              <a:t> courses last one or two weeks and are usually part of a series </a:t>
            </a:r>
          </a:p>
          <a:p>
            <a:r>
              <a:rPr lang="en-GB" sz="1200" b="1" dirty="0"/>
              <a:t> all courses can lead to recognised university qualifications </a:t>
            </a:r>
          </a:p>
          <a:p>
            <a:endParaRPr lang="en-GB" sz="1200" b="1" dirty="0"/>
          </a:p>
          <a:p>
            <a:r>
              <a:rPr lang="en-GB" sz="1200" b="1" dirty="0"/>
              <a:t>The English Language Training Programme is a unique and unforgettable experience </a:t>
            </a:r>
          </a:p>
          <a:p>
            <a:r>
              <a:rPr lang="en-GB" sz="1200" b="1" dirty="0"/>
              <a:t>which radically improves your ability to think and speak in English. </a:t>
            </a:r>
          </a:p>
          <a:p>
            <a:endParaRPr lang="en-GB" sz="1200" b="1" dirty="0"/>
          </a:p>
          <a:p>
            <a:pPr algn="ctr"/>
            <a:r>
              <a:rPr lang="en-GB" sz="1200" b="1" dirty="0"/>
              <a:t>REMEMBER</a:t>
            </a:r>
          </a:p>
          <a:p>
            <a:pPr algn="ctr"/>
            <a:r>
              <a:rPr lang="en-GB" sz="1200" b="1" dirty="0"/>
              <a:t>THE FUTURE SPEAKS ENGLISH !</a:t>
            </a:r>
          </a:p>
        </p:txBody>
      </p:sp>
    </p:spTree>
    <p:extLst>
      <p:ext uri="{BB962C8B-B14F-4D97-AF65-F5344CB8AC3E}">
        <p14:creationId xmlns:p14="http://schemas.microsoft.com/office/powerpoint/2010/main" val="97432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2017-07-27T12:17:19Z</dcterms:created>
  <dcterms:modified xsi:type="dcterms:W3CDTF">2017-07-27T12:24:11Z</dcterms:modified>
</cp:coreProperties>
</file>