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7" r:id="rId5"/>
    <p:sldId id="265" r:id="rId6"/>
    <p:sldId id="263" r:id="rId7"/>
    <p:sldId id="266" r:id="rId8"/>
    <p:sldId id="264" r:id="rId9"/>
    <p:sldId id="259" r:id="rId10"/>
    <p:sldId id="262" r:id="rId11"/>
    <p:sldId id="260" r:id="rId12"/>
    <p:sldId id="26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4F18F-CD28-4E14-84DE-68286634C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60BF7A-C5EF-4327-BE48-90FECF8D9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CE217-B437-4E09-B56B-5EC6C01A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619B-ABAD-4B5E-A9BC-C48B5D17B475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31B7D-AD6A-422C-B544-E9865066D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F6A1C-1C7F-4E33-AE86-89C766311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7668-42A7-47A3-A00F-7286E4D294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623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41FA6-EA19-4B4C-A5CD-77AB0E662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3AA41-7650-44B3-A53C-20E96F2DC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FAD06-329B-4DF0-B925-1110B6653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619B-ABAD-4B5E-A9BC-C48B5D17B475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372EC-0022-4543-9155-E8232D9F8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3A3A5-49AD-4D0A-94A3-190D48769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7668-42A7-47A3-A00F-7286E4D294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410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7C4E35-D0C4-4957-8A29-D309E53E51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683451-7A14-4029-A56A-A877C0A4E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C9AEE-9193-4519-8E21-33C90F72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619B-ABAD-4B5E-A9BC-C48B5D17B475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4B9A1-084D-476D-8001-620832501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79175-BC48-4ECF-BA7C-B072BDB7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7668-42A7-47A3-A00F-7286E4D294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136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077FF-F816-4913-81E3-8F29172D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EFCC4-C2CE-43E1-9BD1-B27A437338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244A05-2DFA-408F-BBD6-01A1D21FE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619B-ABAD-4B5E-A9BC-C48B5D17B475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574E3-6308-47EA-B0F8-EF5F134C9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955FE-C62B-42F0-A767-AFE773B44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7668-42A7-47A3-A00F-7286E4D294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58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735A2-8218-494C-9A01-FCC661752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4B05F4-9322-4997-A5A7-C38FDD003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4407A-DDF8-4BF7-A2E8-4E3AC384E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619B-ABAD-4B5E-A9BC-C48B5D17B475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D723B-03A7-42AA-9D4A-7C9FA5919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0D83F-8166-4022-8F0F-48581678A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7668-42A7-47A3-A00F-7286E4D294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5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E7095-FF92-4ECD-96A0-7E69943B5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8B43-EBBC-45FA-A26F-39F4F98481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FFCFB4-8883-472F-A4FC-50ADC728D1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740B2-2807-4851-92E5-B85E92B24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619B-ABAD-4B5E-A9BC-C48B5D17B475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188252-8669-4713-A491-34A6A4C1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98F4C-FBE9-4B7C-8A3F-E542E5B86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7668-42A7-47A3-A00F-7286E4D294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100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C95FC-4391-4B21-AF35-8865AEAC9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C5BB1-8C3D-4DDE-8293-D66CD1837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79A3C1-31C7-4448-98AE-21D076718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AD0CD5-9A73-4F2E-A652-17E81CB689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4E0D6-BCD1-48BC-885E-F174C5678D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E593CA-A5FA-49AA-A36A-8A096678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619B-ABAD-4B5E-A9BC-C48B5D17B475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5B65EE-72F5-403E-BEC0-2AB101805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737E7-9420-4873-8564-010C3FE89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7668-42A7-47A3-A00F-7286E4D294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769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E91A4-6B6B-4DF9-B9F6-7A25D6751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54ADBF-8B9D-46C3-BACD-7974FE691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619B-ABAD-4B5E-A9BC-C48B5D17B475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F2BE6A-6238-4FC3-80A9-C1431DEBF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6F9CF-F9DB-4053-A3CC-391130960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7668-42A7-47A3-A00F-7286E4D294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558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43D844-9167-4827-A72E-60493F1BF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619B-ABAD-4B5E-A9BC-C48B5D17B475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C916A5-6CA2-4D2D-8626-A2F1E2E86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72ED7-9AFD-483A-8CE1-DA79DE1F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7668-42A7-47A3-A00F-7286E4D294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241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18909-AEDB-4A6A-8B8B-8AAD55647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2A3EF-7970-49FE-8E3E-88B8DB22B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E2751D-442C-4BDA-ABD3-82585C335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F2D59C-2758-4C1F-9837-23F63D88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619B-ABAD-4B5E-A9BC-C48B5D17B475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1D0942-01EA-4B71-824C-244E3443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B5B2E2-7025-44E3-88D1-0687BC264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7668-42A7-47A3-A00F-7286E4D294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745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A9358-024A-4A1E-845E-4EC789228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DF935E-3CD2-4CBD-BF39-69FB5CE16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68EFAC-8512-4F44-88C2-823B473FC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A6D37-85F5-416F-A3AB-979F0A22B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619B-ABAD-4B5E-A9BC-C48B5D17B475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375A0-5C04-4CDC-86D6-8AD218616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AF134-ED31-441A-BF1C-3C69BD08D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67668-42A7-47A3-A00F-7286E4D294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726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1594D-3827-494D-9278-401C8C07B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C4A78-0E45-46B7-8880-893C53F64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E4E3A-5294-426C-BADF-E84D497BB1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2619B-ABAD-4B5E-A9BC-C48B5D17B475}" type="datetimeFigureOut">
              <a:rPr lang="en-GB" smtClean="0"/>
              <a:t>10/01/2019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364EA-247A-44FB-909D-7728EAD30A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08141-0296-45AC-9E81-DD08DB5AB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67668-42A7-47A3-A00F-7286E4D294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30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108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pngall.com/mouse-animal-png#respond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hyperlink" Target="http://www.pngall.com/rabbit-png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hyperlink" Target="http://pngimg.com/download/379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1082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pngall.com/mouse-animal-png#respond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ardwalk-clouds-country-countryside-276299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pngimg.com/download/1082" TargetMode="Externa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ardwalk-clouds-country-countryside-276299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ardwalk-clouds-country-countryside-276299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://pngimg.com/download/1082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rabbit-png" TargetMode="External"/><Relationship Id="rId3" Type="http://schemas.openxmlformats.org/officeDocument/2006/relationships/hyperlink" Target="https://www.pexels.com/photo/boardwalk-clouds-country-countryside-276299/" TargetMode="External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ngall.com/rabbit-png" TargetMode="External"/><Relationship Id="rId3" Type="http://schemas.openxmlformats.org/officeDocument/2006/relationships/hyperlink" Target="https://www.pexels.com/photo/boardwalk-clouds-country-countryside-276299/" TargetMode="External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oardwalk-clouds-country-countryside-276299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ngall.com/rabbit-png" TargetMode="Externa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hyperlink" Target="http://pngimg.com/download/379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hyperlink" Target="http://www.pngall.com/rabbit-png" TargetMode="External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ootball ball&#10;&#10;Description automatically generated">
            <a:extLst>
              <a:ext uri="{FF2B5EF4-FFF2-40B4-BE49-F238E27FC236}">
                <a16:creationId xmlns:a16="http://schemas.microsoft.com/office/drawing/2014/main" id="{95F88E1A-E1E3-4D00-9824-8E42A87E0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45002" y="1472539"/>
            <a:ext cx="2037980" cy="1956461"/>
          </a:xfrm>
          <a:prstGeom prst="rect">
            <a:avLst/>
          </a:prstGeom>
        </p:spPr>
      </p:pic>
      <p:pic>
        <p:nvPicPr>
          <p:cNvPr id="3" name="Picture 2" descr="A rodent in a hand&#10;&#10;Description automatically generated">
            <a:extLst>
              <a:ext uri="{FF2B5EF4-FFF2-40B4-BE49-F238E27FC236}">
                <a16:creationId xmlns:a16="http://schemas.microsoft.com/office/drawing/2014/main" id="{D66D0DAD-7D1F-4C31-B9C0-6631C9826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1024025" y="2312750"/>
            <a:ext cx="2535920" cy="174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1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6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2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90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909" tmFilter="0, 0; 0.125,0.2665; 0.25,0.4; 0.375,0.465; 0.5,0.5;  0.625,0.535; 0.75,0.6; 0.875,0.7335; 1,1">
                                          <p:stCondLst>
                                            <p:cond delay="190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54" tmFilter="0, 0; 0.125,0.2665; 0.25,0.4; 0.375,0.465; 0.5,0.5;  0.625,0.535; 0.75,0.6; 0.875,0.7335; 1,1">
                                          <p:stCondLst>
                                            <p:cond delay="38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72" tmFilter="0, 0; 0.125,0.2665; 0.25,0.4; 0.375,0.465; 0.5,0.5;  0.625,0.535; 0.75,0.6; 0.875,0.7335; 1,1">
                                          <p:stCondLst>
                                            <p:cond delay="476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5">
                                          <p:stCondLst>
                                            <p:cond delay="18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77" decel="50000">
                                          <p:stCondLst>
                                            <p:cond delay="194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5">
                                          <p:stCondLst>
                                            <p:cond delay="377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77" decel="50000">
                                          <p:stCondLst>
                                            <p:cond delay="384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5">
                                          <p:stCondLst>
                                            <p:cond delay="47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77" decel="50000">
                                          <p:stCondLst>
                                            <p:cond delay="479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5">
                                          <p:stCondLst>
                                            <p:cond delay="51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77" decel="50000">
                                          <p:stCondLst>
                                            <p:cond delay="52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rabbit&#10;&#10;Description automatically generated">
            <a:extLst>
              <a:ext uri="{FF2B5EF4-FFF2-40B4-BE49-F238E27FC236}">
                <a16:creationId xmlns:a16="http://schemas.microsoft.com/office/drawing/2014/main" id="{84822E65-81C5-4E75-B3A1-D532FE194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0826" y="0"/>
            <a:ext cx="2745722" cy="2518677"/>
          </a:xfrm>
          <a:prstGeom prst="rect">
            <a:avLst/>
          </a:prstGeom>
        </p:spPr>
      </p:pic>
      <p:pic>
        <p:nvPicPr>
          <p:cNvPr id="11" name="Picture 10" descr="A close up of an animal&#10;&#10;Description automatically generated">
            <a:extLst>
              <a:ext uri="{FF2B5EF4-FFF2-40B4-BE49-F238E27FC236}">
                <a16:creationId xmlns:a16="http://schemas.microsoft.com/office/drawing/2014/main" id="{D7E924A3-F72B-4829-BB3F-216A2042D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flipH="1">
            <a:off x="6296628" y="3708710"/>
            <a:ext cx="3796496" cy="29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75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d fox run cycle animation">
            <a:hlinkClick r:id="" action="ppaction://media"/>
            <a:extLst>
              <a:ext uri="{FF2B5EF4-FFF2-40B4-BE49-F238E27FC236}">
                <a16:creationId xmlns:a16="http://schemas.microsoft.com/office/drawing/2014/main" id="{C495E2AB-0ABC-40BD-9EAE-45C0594547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991" t="8449" r="13602" b="9062"/>
          <a:stretch/>
        </p:blipFill>
        <p:spPr>
          <a:xfrm>
            <a:off x="-7257326" y="2152891"/>
            <a:ext cx="7257326" cy="452570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9847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" dur="1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44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football ball&#10;&#10;Description automatically generated">
            <a:extLst>
              <a:ext uri="{FF2B5EF4-FFF2-40B4-BE49-F238E27FC236}">
                <a16:creationId xmlns:a16="http://schemas.microsoft.com/office/drawing/2014/main" id="{95F88E1A-E1E3-4D00-9824-8E42A87E0A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45002" y="1472539"/>
            <a:ext cx="2037980" cy="1956461"/>
          </a:xfrm>
          <a:prstGeom prst="rect">
            <a:avLst/>
          </a:prstGeom>
        </p:spPr>
      </p:pic>
      <p:pic>
        <p:nvPicPr>
          <p:cNvPr id="3" name="Picture 2" descr="A rodent in a hand&#10;&#10;Description automatically generated">
            <a:extLst>
              <a:ext uri="{FF2B5EF4-FFF2-40B4-BE49-F238E27FC236}">
                <a16:creationId xmlns:a16="http://schemas.microsoft.com/office/drawing/2014/main" id="{D66D0DAD-7D1F-4C31-B9C0-6631C9826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flipH="1">
            <a:off x="3153767" y="854340"/>
            <a:ext cx="2535920" cy="174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6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6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23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90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909" tmFilter="0, 0; 0.125,0.2665; 0.25,0.4; 0.375,0.465; 0.5,0.5;  0.625,0.535; 0.75,0.6; 0.875,0.7335; 1,1">
                                          <p:stCondLst>
                                            <p:cond delay="190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54" tmFilter="0, 0; 0.125,0.2665; 0.25,0.4; 0.375,0.465; 0.5,0.5;  0.625,0.535; 0.75,0.6; 0.875,0.7335; 1,1">
                                          <p:stCondLst>
                                            <p:cond delay="38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72" tmFilter="0, 0; 0.125,0.2665; 0.25,0.4; 0.375,0.465; 0.5,0.5;  0.625,0.535; 0.75,0.6; 0.875,0.7335; 1,1">
                                          <p:stCondLst>
                                            <p:cond delay="476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5">
                                          <p:stCondLst>
                                            <p:cond delay="18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77" decel="50000">
                                          <p:stCondLst>
                                            <p:cond delay="194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5">
                                          <p:stCondLst>
                                            <p:cond delay="377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77" decel="50000">
                                          <p:stCondLst>
                                            <p:cond delay="384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5">
                                          <p:stCondLst>
                                            <p:cond delay="47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77" decel="50000">
                                          <p:stCondLst>
                                            <p:cond delay="479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5">
                                          <p:stCondLst>
                                            <p:cond delay="51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77" decel="50000">
                                          <p:stCondLst>
                                            <p:cond delay="52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grass&#10;&#10;Description automatically generated">
            <a:extLst>
              <a:ext uri="{FF2B5EF4-FFF2-40B4-BE49-F238E27FC236}">
                <a16:creationId xmlns:a16="http://schemas.microsoft.com/office/drawing/2014/main" id="{A025418E-8532-4B4F-BA63-15DEDB2B1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42043" y="0"/>
            <a:ext cx="12517515" cy="6858000"/>
          </a:xfrm>
          <a:prstGeom prst="rect">
            <a:avLst/>
          </a:prstGeom>
        </p:spPr>
      </p:pic>
      <p:pic>
        <p:nvPicPr>
          <p:cNvPr id="6" name="Picture 5" descr="A close up of a football ball&#10;&#10;Description automatically generated">
            <a:extLst>
              <a:ext uri="{FF2B5EF4-FFF2-40B4-BE49-F238E27FC236}">
                <a16:creationId xmlns:a16="http://schemas.microsoft.com/office/drawing/2014/main" id="{466522E1-703F-464B-86CA-9E349B74B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181194">
            <a:off x="3147478" y="5254907"/>
            <a:ext cx="1537262" cy="1475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EF7803-93A1-46D4-AAEC-F53D26185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2535723" y="4459077"/>
            <a:ext cx="3205823" cy="2359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B70723-A855-44C0-B98F-38BD0F3AB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3872" y="4375230"/>
            <a:ext cx="841983" cy="79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1 -0.0199 L -0.01171 -0.0199 L 0.01576 -0.01828 L 0.05469 -0.01666 C 0.05821 -0.01643 0.06159 -0.01551 0.06511 -0.01504 C 0.06993 -0.01435 0.07461 -0.01389 0.07943 -0.01319 L 0.10404 -0.00995 C 0.11172 -0.00764 0.10795 -0.00926 0.1155 -0.00486 C 0.11641 -0.00416 0.11745 -0.00393 0.11823 -0.00301 C 0.11954 -0.00185 0.12084 -0.00069 0.12214 0.00023 C 0.12396 0.00162 0.12774 0.00371 0.12774 0.00371 C 0.13099 0.00926 0.12865 0.00625 0.13438 0.0088 C 0.13698 0.00972 0.13959 0.01065 0.14206 0.01227 C 0.1461 0.01459 0.14388 0.01343 0.1487 0.01551 C 0.15691 0.01505 0.16511 0.01528 0.17331 0.01389 C 0.17539 0.01343 0.17722 0.01158 0.17904 0.01042 L 0.18191 0.0088 C 0.18256 0.00764 0.18295 0.00602 0.18386 0.00533 C 0.1862 0.00371 0.19141 0.00209 0.19141 0.00209 C 0.19388 -0.00023 0.19623 -0.00347 0.19896 -0.00486 C 0.20026 -0.00532 0.20157 -0.00602 0.20274 -0.00648 C 0.20443 -0.00717 0.20599 -0.0074 0.20756 -0.0081 C 0.20847 -0.00856 0.20951 -0.00903 0.21042 -0.00995 C 0.21146 -0.01088 0.21211 -0.01273 0.21329 -0.01319 C 0.21576 -0.01412 0.2375 -0.01666 0.23789 -0.01666 C 0.24454 -0.01597 0.25118 -0.01597 0.25782 -0.01504 C 0.25886 -0.01481 0.25977 -0.01365 0.26068 -0.01319 C 0.26289 -0.01227 0.26615 -0.0118 0.26836 -0.00995 C 0.27487 -0.00393 0.2668 -0.0081 0.27592 -0.00486 C 0.28477 0.00324 0.2737 -0.00648 0.28542 0.00209 C 0.28672 0.00301 0.28789 0.0044 0.2892 0.00533 C 0.29102 0.00672 0.29323 0.00695 0.29493 0.0088 C 0.29649 0.01042 0.29805 0.01227 0.29961 0.01389 C 0.30105 0.01505 0.30508 0.01667 0.30625 0.01713 C 0.3073 0.01829 0.30808 0.02014 0.30912 0.0206 C 0.31823 0.02385 0.32552 0.02176 0.33477 0.0206 C 0.33542 0.01945 0.33594 0.01829 0.33672 0.01713 C 0.3375 0.01597 0.33959 0.01389 0.33959 0.01389 L 0.33959 0.01389 L 0.33959 0.01389 " pathEditMode="relative" ptsTypes="AAAAAAAAAAAAAAAAAAAAAAAAAAAAAAAAAAAAAAAA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24 0.01644 L 0.01224 0.01644 C 0.02214 0.00972 0.0194 0.00949 0.03216 0.01296 C 0.03216 0.01296 0.0392 0.01736 0.04063 0.01806 L 0.04349 0.01968 C 0.04779 0.02732 0.04271 0.01945 0.04831 0.02477 C 0.05925 0.03588 0.04857 0.02847 0.05964 0.03496 L 0.06537 0.03843 L 0.06823 0.04005 C 0.06888 0.04121 0.06927 0.04259 0.07006 0.04352 C 0.07097 0.04445 0.07201 0.04468 0.07292 0.04514 C 0.07539 0.0463 0.078 0.04699 0.08047 0.04861 C 0.08464 0.05093 0.08243 0.04977 0.08711 0.05185 C 0.08815 0.05301 0.08907 0.0544 0.08998 0.05533 C 0.09089 0.05602 0.09193 0.05648 0.09284 0.05695 C 0.09545 0.0581 0.09805 0.0588 0.10052 0.06042 L 0.10612 0.06366 C 0.10716 0.06435 0.10808 0.06459 0.10899 0.06528 C 0.11029 0.06644 0.11159 0.06759 0.11276 0.06875 C 0.11381 0.06968 0.11459 0.07153 0.11563 0.07222 C 0.11719 0.07315 0.11888 0.07338 0.12045 0.07384 C 0.12878 0.0838 0.11537 0.06852 0.12891 0.08056 C 0.13021 0.08171 0.13151 0.08264 0.13269 0.08403 C 0.1375 0.08889 0.1336 0.08634 0.13933 0.09074 C 0.14037 0.09144 0.14128 0.0919 0.14219 0.09236 C 0.14519 0.09584 0.1474 0.09977 0.15078 0.10093 C 0.15326 0.10162 0.15586 0.10209 0.15834 0.10255 C 0.16159 0.10209 0.16485 0.10255 0.16784 0.10093 C 0.175 0.09699 0.17175 0.09445 0.17644 0.08912 C 0.17722 0.08796 0.17839 0.0882 0.1793 0.08727 C 0.18321 0.0838 0.18112 0.08472 0.18399 0.08056 C 0.18855 0.07408 0.18503 0.07963 0.18972 0.07546 C 0.19076 0.07454 0.19154 0.07338 0.19258 0.07222 C 0.19727 0.07269 0.20209 0.07292 0.20677 0.07384 C 0.20808 0.07408 0.20938 0.075 0.21055 0.07546 C 0.21211 0.07616 0.21381 0.07662 0.21537 0.07732 C 0.21628 0.07755 0.21719 0.07847 0.21823 0.07894 C 0.22071 0.07963 0.22331 0.08009 0.22578 0.08056 C 0.23373 0.08519 0.2211 0.07824 0.23529 0.08403 C 0.24766 0.08912 0.2362 0.08565 0.24388 0.08912 C 0.24506 0.08959 0.24636 0.08982 0.24766 0.09074 C 0.24896 0.09167 0.25013 0.09329 0.25144 0.09398 C 0.25352 0.0956 0.25586 0.09607 0.25808 0.09746 C 0.25938 0.09838 0.26055 0.1 0.26185 0.10093 C 0.26368 0.10209 0.26576 0.10255 0.26758 0.10417 C 0.26888 0.10533 0.27006 0.10671 0.27136 0.10764 C 0.27331 0.10903 0.27605 0.11019 0.278 0.11088 C 0.27891 0.11204 0.27982 0.11366 0.28086 0.11435 C 0.2823 0.11528 0.28399 0.11551 0.28555 0.11597 C 0.29974 0.12014 0.28581 0.11551 0.29701 0.11945 C 0.30834 0.11875 0.3198 0.11945 0.33112 0.11783 C 0.33203 0.11759 0.3323 0.11505 0.33308 0.11435 C 0.33425 0.11343 0.33555 0.1132 0.33685 0.11273 C 0.33815 0.11088 0.3392 0.1088 0.34063 0.10764 C 0.35039 0.1 0.34141 0.11042 0.34831 0.10417 C 0.34922 0.10324 0.35013 0.10185 0.35105 0.10093 C 0.35196 0.1 0.353 0.09977 0.35391 0.09908 C 0.3556 0.09815 0.35716 0.09699 0.35873 0.09584 C 0.36576 0.09028 0.35951 0.09421 0.36537 0.09074 C 0.3698 0.08542 0.36641 0.08866 0.37201 0.08565 C 0.37396 0.08472 0.37774 0.08218 0.37774 0.08218 C 0.3875 0.0831 0.39323 0.08195 0.40144 0.08565 C 0.40547 0.0875 0.40352 0.0875 0.40808 0.09074 C 0.4099 0.09213 0.41185 0.09329 0.41381 0.09398 C 0.41537 0.09491 0.41875 0.09607 0.42045 0.09746 C 0.43698 0.11088 0.42097 0.10023 0.43269 0.10602 C 0.43464 0.10695 0.43646 0.1088 0.43841 0.10926 L 0.44414 0.11088 C 0.44571 0.11158 0.44727 0.11227 0.44883 0.11273 C 0.45365 0.11343 0.45834 0.11389 0.46315 0.11435 C 0.47565 0.11551 0.49857 0.1169 0.51055 0.11783 C 0.52266 0.12037 0.5306 0.12292 0.54284 0.12292 C 0.56211 0.12292 0.58151 0.12176 0.60078 0.12107 C 0.60235 0.1206 0.60391 0.12014 0.60547 0.11945 C 0.60808 0.11829 0.61055 0.11644 0.61315 0.11597 C 0.63737 0.11296 0.62409 0.11482 0.66159 0.10926 L 0.67292 0.10764 C 0.67539 0.10648 0.68347 0.10324 0.6862 0.10093 C 0.6875 0.09977 0.68855 0.09769 0.68998 0.09746 C 0.69792 0.09607 0.70586 0.09653 0.71381 0.09584 C 0.7336 0.09398 0.72136 0.09398 0.72995 0.09398 L 0.72995 0.09398 L 0.72995 0.09398 " pathEditMode="relative" ptsTypes="AAAAAAAAAAAAAAAAAAAAAAAAAAAAAAAAAAAAAAAAAAAAAAAAAAAAAAAAAAAAAAAAAAAAAAAAAAAAAAAAAAA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44 0.0132 L -0.00144 0.0132 C -0.07813 -0.00116 -0.01355 0.00996 -0.1961 0.0081 C -0.26068 0.00301 -0.22605 0.00509 -0.3556 0.0081 C -0.35847 0.0081 -0.35964 0.01065 -0.36224 0.01158 C -0.36472 0.01227 -0.36732 0.0125 -0.3698 0.0132 C -0.37201 0.01366 -0.37422 0.01459 -0.37644 0.01482 C -0.41485 0.01875 -0.42813 0.01852 -0.46758 0.01991 C -0.48099 0.02593 -0.47448 0.02361 -0.50274 0.01991 C -0.5073 0.01945 -0.50938 0.0169 -0.51316 0.01482 C -0.51771 0.0125 -0.51823 0.01297 -0.52357 0.01158 C -0.53295 0.00602 -0.52839 0.0081 -0.54831 0.0081 C -0.56849 0.0081 -0.58881 0.00926 -0.60912 0.00972 C -0.61485 0.01042 -0.62526 0.01111 -0.63191 0.0132 C -0.63998 0.01574 -0.62761 0.01435 -0.63946 0.01667 C -0.64415 0.01736 -0.64896 0.01759 -0.65365 0.01829 C -0.65691 0.01945 -0.66016 0.01991 -0.66316 0.02153 C -0.66407 0.02222 -0.66498 0.02292 -0.66602 0.02338 C -0.66784 0.02408 -0.6698 0.02431 -0.67175 0.025 C -0.67266 0.02547 -0.67357 0.02639 -0.67461 0.02662 C -0.6793 0.02755 -0.68412 0.02778 -0.68881 0.02847 C -0.7448 0.02685 -0.75769 0.02547 -0.8112 0.02847 C -0.81524 0.02847 -0.8155 0.03033 -0.81888 0.03172 C -0.82331 0.0338 -0.8254 0.03357 -0.83021 0.03519 C -0.83191 0.03565 -0.83347 0.03611 -0.83503 0.03681 C -0.8375 0.03773 -0.84258 0.04028 -0.84258 0.04028 L -0.88816 0.03843 C -0.89037 0.03843 -0.89258 0.03727 -0.8948 0.03681 C -0.89766 0.03611 -0.90053 0.03588 -0.90339 0.03519 C -0.90521 0.03472 -0.90717 0.0338 -0.90899 0.03334 C -0.92253 0.03033 -0.93021 0.03102 -0.9461 0.03009 L -1.0211 0.03172 C -1.02292 0.03172 -1.02487 0.03334 -1.0267 0.03334 L -1.17474 0.03172 L -1.2431 0.03009 C -1.24402 0.03009 -1.24493 0.02847 -1.24597 0.02847 C -1.26719 0.02593 -1.28516 0.02662 -1.30665 0.02662 L -1.30665 0.02662 L -1.30769 0.02338 L -1.30378 0.02662 " pathEditMode="relative" ptsTypes="AAAAAAAAAAAAAAAAAAAAAAAAAAAAAAAAAAAAAAAA">
                                      <p:cBhvr>
                                        <p:cTn id="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grass&#10;&#10;Description automatically generated">
            <a:extLst>
              <a:ext uri="{FF2B5EF4-FFF2-40B4-BE49-F238E27FC236}">
                <a16:creationId xmlns:a16="http://schemas.microsoft.com/office/drawing/2014/main" id="{A025418E-8532-4B4F-BA63-15DEDB2B1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0259" r="69787"/>
          <a:stretch/>
        </p:blipFill>
        <p:spPr>
          <a:xfrm>
            <a:off x="1180731" y="4554244"/>
            <a:ext cx="3781888" cy="135384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82121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grass&#10;&#10;Description automatically generated">
            <a:extLst>
              <a:ext uri="{FF2B5EF4-FFF2-40B4-BE49-F238E27FC236}">
                <a16:creationId xmlns:a16="http://schemas.microsoft.com/office/drawing/2014/main" id="{A025418E-8532-4B4F-BA63-15DEDB2B1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42043" y="0"/>
            <a:ext cx="12517515" cy="6858000"/>
          </a:xfrm>
          <a:prstGeom prst="rect">
            <a:avLst/>
          </a:prstGeom>
        </p:spPr>
      </p:pic>
      <p:pic>
        <p:nvPicPr>
          <p:cNvPr id="6" name="Picture 5" descr="A close up of a football ball&#10;&#10;Description automatically generated">
            <a:extLst>
              <a:ext uri="{FF2B5EF4-FFF2-40B4-BE49-F238E27FC236}">
                <a16:creationId xmlns:a16="http://schemas.microsoft.com/office/drawing/2014/main" id="{466522E1-703F-464B-86CA-9E349B74B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21181194">
            <a:off x="-1763279" y="3298785"/>
            <a:ext cx="1537262" cy="1475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EF7803-93A1-46D4-AAEC-F53D261857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2535723" y="4459077"/>
            <a:ext cx="3205823" cy="235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8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2569 L -0.0125 0.02569 C -0.01055 0.02176 -0.00872 0.01759 -0.00677 0.01389 C -0.00547 0.01134 -0.00469 0.0081 -0.003 0.00694 L -0.00013 0.00532 C 0.00169 0.00231 0.00221 0.00069 0.00469 -0.00139 C 0.0056 -0.00209 0.00664 -0.00232 0.00755 -0.00301 C 0.01732 -0.01273 0.00963 -0.00764 0.01602 -0.01158 C 0.02083 -0.02014 0.01458 -0.00996 0.02083 -0.01667 C 0.02682 -0.02315 0.01628 -0.0176 0.02747 -0.02153 C 0.02995 -0.02385 0.03307 -0.02477 0.03503 -0.02847 C 0.03594 -0.0301 0.03672 -0.03218 0.03789 -0.03357 C 0.03867 -0.03449 0.03984 -0.03426 0.04075 -0.03519 C 0.04466 -0.03866 0.04258 -0.03773 0.04544 -0.0419 C 0.04635 -0.04306 0.04727 -0.04445 0.04831 -0.04537 C 0.04974 -0.04653 0.05378 -0.04815 0.05495 -0.04861 C 0.05937 -0.05648 0.05378 -0.04722 0.06068 -0.05533 C 0.06328 -0.05857 0.06523 -0.06366 0.06823 -0.06551 C 0.07174 -0.0676 0.0707 -0.06644 0.07396 -0.0706 C 0.07461 -0.0713 0.07943 -0.07801 0.0806 -0.07894 C 0.08229 -0.08056 0.0862 -0.08241 0.0862 -0.08241 C 0.08776 -0.08519 0.0888 -0.0875 0.09089 -0.08912 C 0.09219 -0.09005 0.09349 -0.09028 0.09479 -0.09074 C 0.0957 -0.0919 0.09648 -0.09329 0.09753 -0.09422 C 0.09883 -0.09514 0.10013 -0.09514 0.10143 -0.09584 C 0.10234 -0.0963 0.10325 -0.09699 0.10417 -0.09769 C 0.10872 -0.10556 0.10312 -0.09676 0.11367 -0.1044 C 0.11536 -0.10556 0.11693 -0.10625 0.11849 -0.10764 C 0.11953 -0.10857 0.12031 -0.11019 0.12135 -0.11111 C 0.12253 -0.11204 0.12383 -0.11227 0.12513 -0.11273 C 0.13073 -0.11783 0.1276 -0.11528 0.13464 -0.11945 C 0.13763 -0.1213 0.14089 -0.12361 0.14414 -0.12454 C 0.14635 -0.12523 0.14857 -0.12547 0.15078 -0.12616 C 0.15482 -0.12755 0.15378 -0.12778 0.15742 -0.12963 C 0.15859 -0.13033 0.1599 -0.13079 0.1612 -0.13125 C 0.16471 -0.1375 0.16133 -0.13264 0.16693 -0.13635 C 0.16823 -0.13727 0.1694 -0.13889 0.1707 -0.13982 C 0.17253 -0.14097 0.17448 -0.1419 0.17643 -0.14306 C 0.17734 -0.14375 0.17825 -0.14445 0.1793 -0.14491 C 0.18047 -0.14537 0.18177 -0.14584 0.18307 -0.14653 C 0.18398 -0.14699 0.1849 -0.14792 0.18594 -0.14815 C 0.18841 -0.14908 0.19089 -0.14931 0.19349 -0.14977 C 0.20299 -0.14931 0.2125 -0.14931 0.222 -0.14815 C 0.22292 -0.14815 0.22383 -0.14699 0.22487 -0.14653 C 0.22669 -0.14584 0.22865 -0.1456 0.23047 -0.14491 C 0.23672 -0.14213 0.23529 -0.14144 0.24102 -0.13797 C 0.24219 -0.13727 0.24349 -0.13681 0.24479 -0.13635 C 0.247 -0.13542 0.25104 -0.13449 0.25325 -0.1331 C 0.2625 -0.12755 0.25325 -0.13079 0.26471 -0.12801 C 0.26602 -0.12685 0.26719 -0.12547 0.26849 -0.12454 C 0.26966 -0.12385 0.27109 -0.12385 0.27227 -0.12292 C 0.2845 -0.11204 0.26497 -0.12338 0.28268 -0.11435 C 0.29154 -0.1051 0.2832 -0.11297 0.29323 -0.10602 C 0.29453 -0.1051 0.2957 -0.10347 0.297 -0.10255 C 0.29883 -0.10139 0.30078 -0.10047 0.30273 -0.09931 C 0.30365 -0.09861 0.30469 -0.09838 0.30547 -0.09769 C 0.31979 -0.08496 0.30273 -0.09931 0.31693 -0.08912 C 0.322 -0.08542 0.32708 -0.08125 0.33216 -0.07732 C 0.3349 -0.075 0.33763 -0.07222 0.34062 -0.0706 C 0.34349 -0.06898 0.34648 -0.0676 0.34922 -0.06551 C 0.35156 -0.06366 0.35365 -0.06088 0.35586 -0.0588 C 0.35833 -0.05648 0.36081 -0.05417 0.36341 -0.05209 C 0.36497 -0.0507 0.36667 -0.05 0.36823 -0.04861 C 0.37552 -0.04213 0.36667 -0.04792 0.37383 -0.04352 C 0.37474 -0.04236 0.37917 -0.03635 0.38047 -0.03519 C 0.38138 -0.03426 0.38242 -0.03426 0.38333 -0.03357 C 0.3845 -0.03241 0.38945 -0.02593 0.38997 -0.025 C 0.39857 -0.01135 0.39336 -0.01528 0.39948 -0.01158 C 0.40052 -0.00926 0.4013 -0.00695 0.40234 -0.00486 C 0.40325 -0.00301 0.40443 -0.00162 0.40521 0.00023 C 0.40573 0.00185 0.40573 0.0037 0.40612 0.00532 C 0.40729 0.00879 0.40872 0.01203 0.41003 0.01551 L 0.41185 0.0206 C 0.4125 0.02222 0.41302 0.02407 0.4138 0.02569 C 0.4168 0.03102 0.41758 0.03148 0.4194 0.0375 C 0.42018 0.03958 0.42057 0.04213 0.42135 0.04421 C 0.42187 0.0456 0.42266 0.04629 0.42331 0.04745 C 0.42461 0.05023 0.42591 0.05301 0.42708 0.05602 C 0.42708 0.05602 0.43177 0.06852 0.43281 0.07106 C 0.43333 0.07291 0.43385 0.07477 0.43464 0.07615 C 0.43529 0.07731 0.43594 0.07847 0.43659 0.07963 C 0.44049 0.08819 0.43646 0.08102 0.44036 0.09143 C 0.44089 0.09282 0.44167 0.09375 0.44219 0.09467 C 0.44258 0.09653 0.44271 0.09838 0.44323 0.09977 C 0.4444 0.10347 0.44622 0.10393 0.44792 0.10671 C 0.45 0.10972 0.45221 0.11273 0.45365 0.11666 C 0.4543 0.11852 0.45495 0.12014 0.4556 0.12176 C 0.45625 0.12407 0.45651 0.12662 0.45742 0.12847 C 0.45846 0.13078 0.46016 0.13171 0.4612 0.13356 C 0.46211 0.13495 0.4625 0.13703 0.46315 0.13865 C 0.46341 0.14097 0.46341 0.14328 0.46406 0.14537 C 0.46471 0.14745 0.46602 0.14861 0.46693 0.15046 C 0.46771 0.15208 0.4681 0.15393 0.46888 0.15555 C 0.4694 0.15671 0.47018 0.15764 0.4707 0.15879 C 0.47148 0.16111 0.47174 0.16365 0.47266 0.16574 C 0.47435 0.16944 0.47682 0.17176 0.47839 0.17569 L 0.48216 0.18588 C 0.48281 0.1875 0.48333 0.18935 0.48398 0.19097 C 0.48503 0.19328 0.48594 0.19537 0.48685 0.19768 C 0.4875 0.1993 0.48802 0.20115 0.4888 0.20278 C 0.48932 0.20393 0.4901 0.20486 0.49062 0.20625 C 0.49141 0.20764 0.4918 0.20972 0.49258 0.21111 C 0.49336 0.21273 0.49453 0.21319 0.49544 0.21458 C 0.49648 0.2162 0.49714 0.21828 0.49831 0.21967 C 0.50065 0.22245 0.50339 0.22384 0.50586 0.22639 C 0.50742 0.22801 0.50911 0.22963 0.51068 0.23148 C 0.51328 0.23472 0.51536 0.23912 0.51823 0.24166 C 0.51953 0.24282 0.52083 0.24375 0.522 0.2449 C 0.53529 0.25903 0.52344 0.24629 0.52956 0.25509 C 0.53229 0.25903 0.53229 0.2574 0.53437 0.2618 C 0.53503 0.26342 0.53542 0.26551 0.5362 0.2669 C 0.54049 0.27453 0.53841 0.26504 0.54284 0.27708 C 0.54414 0.28032 0.54479 0.28495 0.54674 0.28727 C 0.54766 0.28819 0.5487 0.2919 0.54961 0.29051 L 0.54961 0.28217 L 0.54961 0.28217 L 0.54766 0.2787 " pathEditMode="relative" ptsTypes="AAAAAAAAA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234 0.28217 L 0.55234 0.28217 C 0.55482 0.28032 0.55716 0.27731 0.5599 0.27708 C 0.56185 0.27685 0.56562 0.28032 0.56562 0.28032 C 0.57214 0.2919 0.56901 0.28796 0.57409 0.29398 C 0.57539 0.29282 0.57669 0.2919 0.57786 0.29051 C 0.57865 0.28958 0.57904 0.28796 0.57982 0.28703 C 0.58164 0.28565 0.58555 0.28379 0.58555 0.28379 C 0.58828 0.28541 0.58893 0.28518 0.59128 0.28889 C 0.59258 0.29097 0.59505 0.2956 0.59505 0.2956 C 0.59596 0.2949 0.597 0.29467 0.59792 0.29398 C 0.60143 0.29074 0.60039 0.29004 0.60352 0.28541 C 0.60599 0.28171 0.60638 0.28217 0.60924 0.28032 C 0.61016 0.28102 0.61146 0.28055 0.61211 0.28217 C 0.61328 0.28495 0.61406 0.29213 0.61406 0.29213 C 0.61497 0.29166 0.61602 0.29166 0.6168 0.29051 C 0.61771 0.28935 0.61771 0.28657 0.61875 0.28541 C 0.62018 0.28403 0.62187 0.28449 0.62344 0.28379 C 0.62448 0.28333 0.62539 0.28264 0.6263 0.28217 C 0.62734 0.28264 0.62839 0.28287 0.62917 0.28379 C 0.63216 0.28703 0.63034 0.28727 0.63203 0.29213 C 0.63255 0.29352 0.63333 0.29444 0.63398 0.2956 C 0.63672 0.29213 0.6401 0.28773 0.64349 0.28541 C 0.64466 0.28472 0.64596 0.28449 0.64727 0.28379 C 0.65404 0.28032 0.64505 0.2831 0.65768 0.28032 C 0.66237 0.28102 0.66719 0.28055 0.67187 0.28217 C 0.67279 0.2824 0.67344 0.28403 0.67383 0.28541 C 0.67474 0.28981 0.67422 0.29514 0.67578 0.29884 C 0.67812 0.30555 0.67656 0.30324 0.68047 0.30578 C 0.68112 0.30463 0.68177 0.30347 0.68242 0.30231 C 0.68307 0.30069 0.68346 0.29861 0.68424 0.29722 C 0.68503 0.29583 0.6862 0.29514 0.68711 0.29398 C 0.68815 0.29236 0.68893 0.29028 0.68997 0.28889 C 0.69089 0.2875 0.69193 0.2868 0.69284 0.28541 C 0.69349 0.28449 0.69401 0.28287 0.69466 0.28217 C 0.70156 0.27384 0.69609 0.2831 0.70039 0.27546 C 0.70768 0.28819 0.70013 0.27338 0.70417 0.28541 C 0.70469 0.2868 0.70547 0.28773 0.70612 0.28889 L 0.70703 0.29051 L 0.70703 0.29051 L 0.70703 0.29051 L 0.70807 0.29051 " pathEditMode="relative" ptsTypes="AAAAAAAAAAAAAAAAAAAAAAAAAAAAAAAAAAAAAAAAAA">
                                      <p:cBhvr>
                                        <p:cTn id="18" dur="4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0.05741 L -0.00092 0.05764 C -0.01159 0.05695 -0.02201 0.05579 -0.03256 0.05579 C -0.08542 0.05579 -0.07175 0.05278 -0.09636 0.05903 L -0.16576 0.05741 C -0.17696 0.05695 -0.18724 0.05556 -0.19818 0.05417 C -0.21446 0.04908 -0.19415 0.05556 -0.20795 0.0507 C -0.20977 0.05 -0.21172 0.04977 -0.21342 0.04908 C -0.21628 0.04769 -0.21901 0.04537 -0.22227 0.04398 C -0.22461 0.04259 -0.22709 0.04167 -0.22956 0.04051 C -0.2323 0.0382 -0.23451 0.03565 -0.23711 0.0338 C -0.23933 0.03241 -0.24141 0.03172 -0.24362 0.03033 C -0.25248 0.02547 -0.24623 0.02871 -0.2556 0.02199 C -0.25678 0.0213 -0.25782 0.02107 -0.25899 0.02037 C -0.26068 0.01875 -0.2625 0.01644 -0.26446 0.01528 C -0.26875 0.0125 -0.27318 0.01181 -0.27735 0.00857 C -0.28008 0.00625 -0.28282 0.00301 -0.28607 0.00185 C -0.2875 0.00116 -0.28894 0.0007 -0.29024 -2.22222E-6 C -0.30352 -0.00602 -0.29115 -0.00116 -0.30105 -0.00486 L -0.35209 -0.00324 C -0.35274 -0.00324 -0.36693 -0.00046 -0.3681 -2.22222E-6 C -0.37097 0.00093 -0.37331 0.00255 -0.37579 0.00347 C -0.41055 0.01597 -0.36211 -0.00278 -0.38659 0.00672 C -0.39857 0.01621 -0.38347 0.00509 -0.39545 0.01181 C -0.40274 0.01644 -0.39649 0.01366 -0.40274 0.01852 C -0.40391 0.01945 -0.40508 0.01968 -0.40625 0.02037 C -0.40756 0.0213 -0.40886 0.02292 -0.41055 0.02361 C -0.41329 0.02523 -0.41628 0.02523 -0.41915 0.02709 C -0.42097 0.02824 -0.42279 0.0294 -0.42448 0.03033 C -0.4267 0.03172 -0.42904 0.03241 -0.43099 0.0338 C -0.43321 0.03519 -0.43529 0.03727 -0.4375 0.03889 C -0.43985 0.04074 -0.44271 0.04213 -0.44519 0.04398 C -0.44779 0.04607 -0.45 0.04908 -0.45274 0.0507 C -0.45534 0.05232 -0.45873 0.05301 -0.46133 0.05417 C -0.47006 0.06158 -0.47331 0.06528 -0.48399 0.07084 C -0.48737 0.07269 -0.4905 0.07408 -0.49401 0.07593 C -0.51081 0.08634 -0.49597 0.08056 -0.51563 0.08611 C -0.53321 0.09977 -0.51472 0.08681 -0.53399 0.0963 C -0.55118 0.10463 -0.53269 0.09908 -0.54805 0.10301 C -0.55118 0.10463 -0.55443 0.10718 -0.55769 0.1081 C -0.57722 0.11227 -0.56276 0.10949 -0.60105 0.1132 C -0.60144 0.11297 -0.63373 0.11111 -0.63894 0.10972 C -0.65365 0.10556 -0.65573 0.10047 -0.67032 0.09792 C -0.67826 0.09653 -0.6862 0.09676 -0.69415 0.0963 L -0.70704 0.09121 C -0.71042 0.09005 -0.71368 0.08935 -0.71693 0.08773 C -0.74258 0.07523 -0.71276 0.08727 -0.72878 0.08102 C -0.73659 0.06898 -0.72331 0.08843 -0.73529 0.07593 C -0.73646 0.07477 -0.73672 0.07246 -0.73737 0.07084 C -0.73855 0.06898 -0.73946 0.06736 -0.74076 0.06574 C -0.74649 0.05903 -0.76185 0.04468 -0.7668 0.04051 C -0.77344 0.03472 -0.77904 0.0294 -0.7862 0.02547 C -0.7892 0.02384 -0.79193 0.02338 -0.79506 0.02199 C -0.81094 0.01412 -0.79688 0.01898 -0.80886 0.01528 C -0.81862 0.01621 -0.82396 0.01459 -0.83151 0.02037 C -0.84323 0.02847 -0.84336 0.03634 -0.8599 0.04051 C -0.86407 0.04167 -0.86849 0.04213 -0.87305 0.04398 C -0.88125 0.04722 -0.88946 0.05185 -0.89779 0.05579 C -0.90157 0.05741 -0.90482 0.06019 -0.90873 0.06088 L -0.91836 0.0625 C -0.92696 0.06088 -0.93568 0.06019 -0.94441 0.05741 C -0.95105 0.05509 -0.9573 0.0507 -0.96381 0.04722 C -0.96967 0.04422 -0.98073 0.03773 -0.98646 0.0338 L -1.00391 0.02199 C -1.01355 0.01551 -1.00521 0.02176 -1.01355 0.01528 L -1.05912 0.0169 C -1.06094 0.01713 -1.07097 0.01968 -1.07331 0.02037 C -1.07487 0.02153 -1.07657 0.02269 -1.07865 0.02361 C -1.08204 0.02547 -1.0862 0.02616 -1.08946 0.02709 C -1.09167 0.02847 -1.09701 0.03148 -1.09909 0.0338 C -1.10339 0.0382 -1.09909 0.03681 -1.10456 0.04051 C -1.10612 0.04144 -1.10769 0.04144 -1.10899 0.04236 C -1.11042 0.04306 -1.11185 0.04468 -1.11316 0.0456 C -1.11524 0.04699 -1.11758 0.04769 -1.11967 0.04908 C -1.12149 0.05 -1.12344 0.05139 -1.12513 0.05232 C -1.12735 0.05347 -1.12969 0.0544 -1.13165 0.05579 C -1.13425 0.05718 -1.13672 0.05903 -1.1392 0.06088 C -1.14206 0.06297 -1.14493 0.06574 -1.14779 0.06759 C -1.153 0.07037 -1.15795 0.07269 -1.16303 0.07431 C -1.16446 0.07477 -1.17123 0.07662 -1.17266 0.07778 C -1.17422 0.07847 -1.17566 0.07986 -1.17722 0.08102 C -1.18816 0.08056 -1.19922 0.08033 -1.21042 0.0794 C -1.21758 0.07871 -1.21849 0.07709 -1.2254 0.07431 C -1.22709 0.07361 -1.22917 0.07315 -1.23086 0.07269 C -1.23243 0.07153 -1.23373 0.07014 -1.23516 0.06922 C -1.23777 0.06759 -1.24141 0.06644 -1.24375 0.06574 C -1.24974 0.06459 -1.25547 0.06273 -1.26133 0.0625 L -1.29154 0.06088 L -1.32839 0.05579 C -1.33178 0.05533 -1.33555 0.05486 -1.3392 0.05417 C -1.34167 0.05347 -1.34415 0.05301 -1.34675 0.05232 C -1.34818 0.05185 -1.34948 0.05139 -1.35105 0.0507 C -1.35196 0.05023 -1.35313 0.04931 -1.35417 0.04908 C -1.35508 0.04884 -1.35573 0.04908 -1.35665 0.04908 L -1.35665 0.04931 " pathEditMode="relative" rAng="0" ptsTypes="AAAAAAAAAAAAAAAAAAAAAAAAAAAAAAAAAAAAAAAAAAAAAAAAAAAAAAAAAAAAAAAAAAAAAAAAAAAAAAAAAAAAAAAAAAAAAAA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86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grass&#10;&#10;Description automatically generated">
            <a:extLst>
              <a:ext uri="{FF2B5EF4-FFF2-40B4-BE49-F238E27FC236}">
                <a16:creationId xmlns:a16="http://schemas.microsoft.com/office/drawing/2014/main" id="{A025418E-8532-4B4F-BA63-15DEDB2B1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42043" y="0"/>
            <a:ext cx="12517515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EEE508-F20D-4864-AFDA-A932F5077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450" y="4725476"/>
            <a:ext cx="1560772" cy="14324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ED09F3-DFB7-4BF3-BF43-71653C9A4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292" y="4857779"/>
            <a:ext cx="1718930" cy="1432442"/>
          </a:xfrm>
          <a:prstGeom prst="rect">
            <a:avLst/>
          </a:prstGeom>
        </p:spPr>
      </p:pic>
      <p:pic>
        <p:nvPicPr>
          <p:cNvPr id="8" name="Picture 7" descr="A close up of an animal&#10;&#10;Description automatically generated">
            <a:extLst>
              <a:ext uri="{FF2B5EF4-FFF2-40B4-BE49-F238E27FC236}">
                <a16:creationId xmlns:a16="http://schemas.microsoft.com/office/drawing/2014/main" id="{BDF8B38D-807C-4C02-B500-A303CD96CE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975834" y="4391980"/>
            <a:ext cx="1718930" cy="1514003"/>
          </a:xfrm>
          <a:prstGeom prst="rect">
            <a:avLst/>
          </a:prstGeom>
        </p:spPr>
      </p:pic>
      <p:pic>
        <p:nvPicPr>
          <p:cNvPr id="9" name="Picture 8" descr="A field of grass&#10;&#10;Description automatically generated">
            <a:extLst>
              <a:ext uri="{FF2B5EF4-FFF2-40B4-BE49-F238E27FC236}">
                <a16:creationId xmlns:a16="http://schemas.microsoft.com/office/drawing/2014/main" id="{4045BB42-925D-4FB4-9182-6951CAF980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9241" r="71329"/>
          <a:stretch/>
        </p:blipFill>
        <p:spPr>
          <a:xfrm>
            <a:off x="-162757" y="4062714"/>
            <a:ext cx="3588864" cy="279528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Picture 10" descr="A close up of an animal&#10;&#10;Description automatically generated">
            <a:extLst>
              <a:ext uri="{FF2B5EF4-FFF2-40B4-BE49-F238E27FC236}">
                <a16:creationId xmlns:a16="http://schemas.microsoft.com/office/drawing/2014/main" id="{6275EE97-7D16-418D-A646-FE00B79858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12375472" y="4391980"/>
            <a:ext cx="3796496" cy="29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5 0.00926 L 0.01745 0.00926 C 0.02018 0.01412 0.02265 0.02014 0.02591 0.02431 C 0.02942 0.02871 0.03359 0.03079 0.03737 0.03449 C 0.06224 0.05857 0.03567 0.03472 0.05247 0.04954 C 0.05625 0.05625 0.05677 0.05741 0.06289 0.06482 C 0.06393 0.06597 0.06484 0.06736 0.06575 0.06829 C 0.06666 0.06898 0.06771 0.06921 0.06862 0.06991 C 0.07122 0.07199 0.07344 0.07593 0.0763 0.07662 L 0.08294 0.07824 C 0.09166 0.07732 0.10351 0.07477 0.11237 0.07824 C 0.11458 0.07917 0.11614 0.08264 0.11797 0.08496 C 0.12317 0.09144 0.11992 0.08889 0.12461 0.0919 C 0.1319 0.09121 0.13932 0.09167 0.14648 0.09005 C 0.14765 0.08982 0.14831 0.08773 0.14935 0.08681 C 0.15026 0.08588 0.1513 0.08565 0.15221 0.08496 C 0.15351 0.08611 0.1625 0.09375 0.16458 0.09676 C 0.16901 0.10371 0.16406 0.10023 0.16836 0.10533 C 0.16953 0.10671 0.17096 0.10741 0.17213 0.10857 C 0.17344 0.11019 0.17461 0.11227 0.17591 0.11366 C 0.17682 0.11458 0.17786 0.11458 0.17877 0.11551 C 0.18294 0.11921 0.18047 0.11921 0.18541 0.12222 C 0.18698 0.12315 0.18854 0.12315 0.1901 0.12384 C 0.19114 0.12431 0.19206 0.125 0.19297 0.12546 C 0.19401 0.125 0.19492 0.12454 0.19583 0.12384 C 0.19896 0.12153 0.20078 0.11945 0.20351 0.11551 C 0.20781 0.10857 0.20586 0.10949 0.21015 0.10533 C 0.21276 0.10255 0.21588 0.10046 0.21862 0.09861 C 0.22057 0.09722 0.22239 0.09607 0.22435 0.09514 C 0.22656 0.09421 0.22877 0.09398 0.23099 0.09352 C 0.23906 0.09908 0.23294 0.09352 0.24049 0.10533 C 0.25013 0.12014 0.23789 0.09884 0.24518 0.11204 C 0.24778 0.12546 0.24427 0.1088 0.25286 0.13403 C 0.25768 0.14838 0.25338 0.13727 0.25846 0.14746 C 0.26015 0.1507 0.26133 0.15486 0.26328 0.15764 C 0.26497 0.15996 0.26706 0.16088 0.26901 0.16273 C 0.27083 0.16204 0.27291 0.16227 0.27461 0.16088 C 0.27682 0.15926 0.2832 0.15046 0.28515 0.14746 C 0.28607 0.14583 0.28685 0.14375 0.28789 0.14236 C 0.28945 0.14051 0.29114 0.13912 0.29271 0.13727 C 0.29401 0.13796 0.29557 0.13727 0.29648 0.13912 C 0.29765 0.14121 0.29765 0.14468 0.29844 0.14746 C 0.29896 0.14931 0.29961 0.15093 0.30026 0.15255 C 0.30117 0.15486 0.30208 0.15718 0.30312 0.15926 C 0.30403 0.16111 0.30521 0.16227 0.30599 0.16435 C 0.30742 0.16806 0.30846 0.17222 0.30976 0.17616 C 0.31185 0.18195 0.31419 0.18727 0.3164 0.19306 C 0.31679 0.19468 0.31692 0.19653 0.31745 0.19815 C 0.31875 0.20208 0.32096 0.20278 0.32304 0.20486 C 0.32838 0.21019 0.32357 0.20695 0.33073 0.2132 C 0.33151 0.21412 0.33255 0.21435 0.33346 0.21482 C 0.33867 0.21759 0.34036 0.21783 0.34492 0.22176 C 0.35351 0.22894 0.36172 0.23727 0.37057 0.24352 C 0.37591 0.24746 0.3819 0.24977 0.38672 0.25533 L 0.39245 0.26227 L 0.39245 0.26227 " pathEditMode="relative" ptsTypes="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7 -0.03009 L -0.00807 -0.03009 C 0.04219 -0.03449 -0.01315 -0.03009 0.08867 -0.03356 C 0.09688 -0.03379 0.10508 -0.03472 0.11328 -0.03518 C 0.12201 -0.04027 0.10833 -0.03263 0.12096 -0.03865 C 0.12292 -0.03958 0.12656 -0.04189 0.12656 -0.04189 C 0.1418 -0.04143 0.15703 -0.04189 0.17214 -0.04027 C 0.17422 -0.04004 0.17591 -0.03796 0.17787 -0.03703 C 0.18503 -0.03263 0.17617 -0.03842 0.18359 -0.03194 C 0.18451 -0.03101 0.18555 -0.03101 0.18646 -0.03009 C 0.18841 -0.02824 0.18984 -0.0243 0.19206 -0.02338 L 0.19688 -0.02175 C 0.19818 -0.0206 0.19935 -0.01921 0.20065 -0.01828 C 0.20508 -0.01597 0.21914 -0.01527 0.22057 -0.01504 C 0.22149 -0.01435 0.2224 -0.01319 0.22344 -0.01319 C 0.22826 -0.01319 0.22617 -0.0155 0.23008 -0.01828 C 0.2306 -0.01875 0.23138 -0.01828 0.23203 -0.01828 L 0.23203 -0.01828 " pathEditMode="relative" ptsTypes="AAAAAAAAAAAAAAAA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32 -0.0199 L 0.26432 -0.0199 C 0.27982 -0.02222 0.29531 -0.02314 0.31081 -0.02662 C 0.31693 -0.02824 0.32279 -0.03263 0.32878 -0.03518 C 0.33386 -0.03703 0.33893 -0.03842 0.34401 -0.04004 L 0.37344 -0.03842 C 0.40859 -0.02708 0.39258 -0.02037 0.4237 -0.00138 C 0.428 0.00116 0.43268 -0.00023 0.43711 0.00024 C 0.44401 -0.00023 0.45104 -0.00046 0.45794 -0.00138 C 0.46771 -0.00277 0.47761 -0.00509 0.48737 -0.00648 C 0.49245 -0.00717 0.49753 -0.00763 0.50261 -0.0081 C 0.53372 -0.02199 0.51875 -0.01597 0.59271 -0.00648 C 0.59935 -0.00555 0.60547 0.00024 0.61172 0.00371 C 0.61263 0.00487 0.61354 0.00625 0.61458 0.00695 C 0.62109 0.01135 0.62787 0.01528 0.63451 0.01875 C 0.63633 0.01968 0.63828 0.02037 0.64024 0.02037 L 0.73138 0.02732 C 0.79089 0.05024 0.7013 0.01274 0.79115 0.06598 C 0.79727 0.06945 0.80378 0.06829 0.81016 0.06945 L 0.86237 0.05926 C 0.86458 0.0588 0.8668 0.05834 0.86901 0.05764 C 0.87318 0.05602 0.87721 0.05348 0.88138 0.05255 C 0.89297 0.05 0.90482 0.04885 0.91654 0.04746 C 0.95846 0.04283 0.94766 0.06112 0.95833 0.04237 L 0.95833 0.04237 " pathEditMode="relative" ptsTypes="AAAAAAAAAAAAAAAAAAAAAAA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4.375E-6 0.00024 C -0.00481 -0.00162 -0.00924 -0.00416 -0.01393 -0.00509 C -0.01888 -0.00578 -0.02369 -0.00509 -0.02864 -0.00509 L -0.07578 -0.00231 C -0.0776 -0.00277 -0.07955 -0.00347 -0.08125 -0.00347 C -0.11015 0.00024 -0.11158 0.00093 -0.13229 0.00625 C -0.14609 0.00186 -0.14479 0.00371 -0.15898 -0.0074 C -0.16171 -0.00902 -0.16419 -0.01064 -0.16653 -0.01319 C -0.17513 -0.02152 -0.17135 -0.02569 -0.18333 -0.0331 C -0.1927 -0.03912 -0.20273 -0.04421 -0.21315 -0.04629 C -0.23007 -0.04976 -0.25664 -0.04884 -0.27617 -0.04861 C -0.28333 -0.05069 -0.29036 -0.05416 -0.29765 -0.05439 C -0.31171 -0.05509 -0.32643 -0.05532 -0.34036 -0.05069 C -0.37109 -0.04097 -0.39388 -0.02476 -0.42057 -0.00185 C -0.43398 0.01019 -0.44752 0.02269 -0.46093 0.03519 C -0.4664 0.04028 -0.47148 0.04699 -0.47708 0.0507 L -0.49362 0.06135 C -0.51432 0.05602 -0.50898 0.06227 -0.52382 0.04144 C -0.5246 0.04005 -0.52552 0.03843 -0.52604 0.03658 C -0.52851 0.03079 -0.53007 0.02385 -0.53294 0.01899 C -0.53398 0.01713 -0.53606 0.01806 -0.53737 0.0176 L -0.61744 0.04283 C -0.62265 0.04468 -0.62877 0.05857 -0.63112 0.06158 C -0.63489 0.06574 -0.63919 0.06852 -0.64349 0.0713 C -0.64492 0.07269 -0.64687 0.07315 -0.64856 0.07385 L -0.69414 0.08982 C -0.70976 0.08936 -0.72552 0.09051 -0.7414 0.08866 C -0.74531 0.08843 -0.75221 0.08334 -0.75221 0.08357 C -0.77317 0.05579 -0.78541 0.0426 -0.80169 0.00301 C -0.81575 -0.03148 -0.82916 -0.06759 -0.83958 -0.10532 C -0.84974 -0.14351 -0.84322 -0.13287 -0.8526 -0.14606 C -0.85559 -0.14514 -0.85885 -0.14514 -0.86197 -0.14328 C -0.86328 -0.14259 -0.86406 -0.14097 -0.86484 -0.13958 C -0.87122 -0.13055 -0.87695 -0.12152 -0.88307 -0.1118 C -0.89088 -0.09838 -0.9 -0.08588 -0.90625 -0.07014 C -0.90989 -0.06134 -0.90976 -0.06088 -0.91497 -0.05231 C -0.91601 -0.05069 -0.91692 -0.04907 -0.91796 -0.04838 C -0.9457 -0.02685 -0.93776 -0.03194 -0.96419 -0.02245 C -0.96809 -0.02245 -0.972 -0.02222 -0.97578 -0.02268 C -0.97734 -0.02268 -0.97851 -0.02384 -0.98033 -0.02361 C -0.9871 -0.02291 -0.99414 -0.02083 -1.00104 -0.01944 C -1.03372 0.01829 -1.02942 0.0044 -1.04726 0.05394 C -1.04882 0.05764 -1.04921 0.06227 -1.05013 0.06621 C -1.0539 0.08033 -1.05716 0.09491 -1.06197 0.10834 C -1.0638 0.1125 -1.06653 0.11505 -1.06927 0.1176 C -1.07213 0.12037 -1.07825 0.12385 -1.07825 0.12408 C -1.08724 0.11875 -1.09661 0.11505 -1.1052 0.10857 C -1.10807 0.10672 -1.1095 0.10209 -1.11197 0.09931 C -1.13255 0.07431 -1.12226 0.08473 -1.1414 0.06736 C -1.14218 0.06574 -1.1427 0.06389 -1.14375 0.0625 C -1.16653 0.03218 -1.15664 0.0375 -1.17825 0.03473 C -1.19062 0.03681 -1.20286 0.0382 -1.21471 0.04098 C -1.21718 0.04144 -1.21953 0.04445 -1.22213 0.04537 C -1.23255 0.04931 -1.24349 0.05209 -1.25416 0.05602 C -1.25742 0.05718 -1.26054 0.05903 -1.26315 0.06042 C -1.26562 0.06181 -1.26783 0.06389 -1.27031 0.06482 C -1.28528 0.07061 -1.3 0.07593 -1.31497 0.08056 L -1.32447 0.08334 L -1.32447 0.08357 " pathEditMode="relative" rAng="21360000" ptsTypes="AAAAAAAAAAAAAAAAAAAAAAAAAAAAAAAAAAAAAAAAAAAAAAAAAAAAAAAAAAAA">
                                      <p:cBhvr>
                                        <p:cTn id="3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549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grass&#10;&#10;Description automatically generated">
            <a:extLst>
              <a:ext uri="{FF2B5EF4-FFF2-40B4-BE49-F238E27FC236}">
                <a16:creationId xmlns:a16="http://schemas.microsoft.com/office/drawing/2014/main" id="{A025418E-8532-4B4F-BA63-15DEDB2B1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142043" y="0"/>
            <a:ext cx="12517515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EEE508-F20D-4864-AFDA-A932F5077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5450" y="4725476"/>
            <a:ext cx="1560772" cy="14324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ED09F3-DFB7-4BF3-BF43-71653C9A4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7292" y="4857779"/>
            <a:ext cx="1718930" cy="1432442"/>
          </a:xfrm>
          <a:prstGeom prst="rect">
            <a:avLst/>
          </a:prstGeom>
        </p:spPr>
      </p:pic>
      <p:pic>
        <p:nvPicPr>
          <p:cNvPr id="8" name="Picture 7" descr="A close up of an animal&#10;&#10;Description automatically generated">
            <a:extLst>
              <a:ext uri="{FF2B5EF4-FFF2-40B4-BE49-F238E27FC236}">
                <a16:creationId xmlns:a16="http://schemas.microsoft.com/office/drawing/2014/main" id="{BDF8B38D-807C-4C02-B500-A303CD96CE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405428" y="4967188"/>
            <a:ext cx="1718930" cy="1514003"/>
          </a:xfrm>
          <a:prstGeom prst="rect">
            <a:avLst/>
          </a:prstGeom>
        </p:spPr>
      </p:pic>
      <p:pic>
        <p:nvPicPr>
          <p:cNvPr id="9" name="Picture 8" descr="A field of grass&#10;&#10;Description automatically generated">
            <a:extLst>
              <a:ext uri="{FF2B5EF4-FFF2-40B4-BE49-F238E27FC236}">
                <a16:creationId xmlns:a16="http://schemas.microsoft.com/office/drawing/2014/main" id="{4045BB42-925D-4FB4-9182-6951CAF980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9241" r="71329"/>
          <a:stretch/>
        </p:blipFill>
        <p:spPr>
          <a:xfrm>
            <a:off x="-142043" y="4044054"/>
            <a:ext cx="3588864" cy="279528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Picture 9" descr="A field of grass&#10;&#10;Description automatically generated">
            <a:extLst>
              <a:ext uri="{FF2B5EF4-FFF2-40B4-BE49-F238E27FC236}">
                <a16:creationId xmlns:a16="http://schemas.microsoft.com/office/drawing/2014/main" id="{C4D8E308-BB4D-4C47-AA24-BEF2D616B9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0259" r="69787"/>
          <a:stretch/>
        </p:blipFill>
        <p:spPr>
          <a:xfrm>
            <a:off x="-238555" y="5439721"/>
            <a:ext cx="3781888" cy="13538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 descr="A close up of an animal&#10;&#10;Description automatically generated">
            <a:extLst>
              <a:ext uri="{FF2B5EF4-FFF2-40B4-BE49-F238E27FC236}">
                <a16:creationId xmlns:a16="http://schemas.microsoft.com/office/drawing/2014/main" id="{6275EE97-7D16-418D-A646-FE00B79858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12375472" y="4391980"/>
            <a:ext cx="3796496" cy="291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63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45 0.00926 L 0.01745 0.00926 C 0.02018 0.01412 0.02265 0.02014 0.02591 0.02431 C 0.02942 0.02871 0.03359 0.03079 0.03737 0.03449 C 0.06224 0.05857 0.03567 0.03472 0.05247 0.04954 C 0.05625 0.05625 0.05677 0.05741 0.06289 0.06482 C 0.06393 0.06597 0.06484 0.06736 0.06575 0.06829 C 0.06666 0.06898 0.06771 0.06921 0.06862 0.06991 C 0.07122 0.07199 0.07344 0.07593 0.0763 0.07662 L 0.08294 0.07824 C 0.09166 0.07732 0.10351 0.07477 0.11237 0.07824 C 0.11458 0.07917 0.11614 0.08264 0.11797 0.08496 C 0.12317 0.09144 0.11992 0.08889 0.12461 0.0919 C 0.1319 0.09121 0.13932 0.09167 0.14648 0.09005 C 0.14765 0.08982 0.14831 0.08773 0.14935 0.08681 C 0.15026 0.08588 0.1513 0.08565 0.15221 0.08496 C 0.15351 0.08611 0.1625 0.09375 0.16458 0.09676 C 0.16901 0.10371 0.16406 0.10023 0.16836 0.10533 C 0.16953 0.10671 0.17096 0.10741 0.17213 0.10857 C 0.17344 0.11019 0.17461 0.11227 0.17591 0.11366 C 0.17682 0.11458 0.17786 0.11458 0.17877 0.11551 C 0.18294 0.11921 0.18047 0.11921 0.18541 0.12222 C 0.18698 0.12315 0.18854 0.12315 0.1901 0.12384 C 0.19114 0.12431 0.19206 0.125 0.19297 0.12546 C 0.19401 0.125 0.19492 0.12454 0.19583 0.12384 C 0.19896 0.12153 0.20078 0.11945 0.20351 0.11551 C 0.20781 0.10857 0.20586 0.10949 0.21015 0.10533 C 0.21276 0.10255 0.21588 0.10046 0.21862 0.09861 C 0.22057 0.09722 0.22239 0.09607 0.22435 0.09514 C 0.22656 0.09421 0.22877 0.09398 0.23099 0.09352 C 0.23906 0.09908 0.23294 0.09352 0.24049 0.10533 C 0.25013 0.12014 0.23789 0.09884 0.24518 0.11204 C 0.24778 0.12546 0.24427 0.1088 0.25286 0.13403 C 0.25768 0.14838 0.25338 0.13727 0.25846 0.14746 C 0.26015 0.1507 0.26133 0.15486 0.26328 0.15764 C 0.26497 0.15996 0.26706 0.16088 0.26901 0.16273 C 0.27083 0.16204 0.27291 0.16227 0.27461 0.16088 C 0.27682 0.15926 0.2832 0.15046 0.28515 0.14746 C 0.28607 0.14583 0.28685 0.14375 0.28789 0.14236 C 0.28945 0.14051 0.29114 0.13912 0.29271 0.13727 C 0.29401 0.13796 0.29557 0.13727 0.29648 0.13912 C 0.29765 0.14121 0.29765 0.14468 0.29844 0.14746 C 0.29896 0.14931 0.29961 0.15093 0.30026 0.15255 C 0.30117 0.15486 0.30208 0.15718 0.30312 0.15926 C 0.30403 0.16111 0.30521 0.16227 0.30599 0.16435 C 0.30742 0.16806 0.30846 0.17222 0.30976 0.17616 C 0.31185 0.18195 0.31419 0.18727 0.3164 0.19306 C 0.31679 0.19468 0.31692 0.19653 0.31745 0.19815 C 0.31875 0.20208 0.32096 0.20278 0.32304 0.20486 C 0.32838 0.21019 0.32357 0.20695 0.33073 0.2132 C 0.33151 0.21412 0.33255 0.21435 0.33346 0.21482 C 0.33867 0.21759 0.34036 0.21783 0.34492 0.22176 C 0.35351 0.22894 0.36172 0.23727 0.37057 0.24352 C 0.37591 0.24746 0.3819 0.24977 0.38672 0.25533 L 0.39245 0.26227 L 0.39245 0.26227 " pathEditMode="relative" ptsTypes="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8 -0.03009 L -0.00808 -0.02986 C 0.04218 -0.03449 -0.01316 -0.03009 0.08867 -0.03356 C 0.09687 -0.03379 0.10507 -0.03472 0.11328 -0.03518 C 0.122 -0.04028 0.10833 -0.03264 0.12096 -0.03866 C 0.12291 -0.03958 0.12656 -0.0419 0.12656 -0.04166 C 0.14179 -0.04143 0.15703 -0.0419 0.17213 -0.04028 C 0.17421 -0.04004 0.17591 -0.03796 0.17786 -0.03703 C 0.18502 -0.03264 0.17617 -0.03842 0.18359 -0.03194 C 0.1845 -0.03102 0.18554 -0.03102 0.18645 -0.03009 C 0.18841 -0.02824 0.18984 -0.0243 0.19205 -0.02338 L 0.19687 -0.02176 C 0.19817 -0.0206 0.19934 -0.01921 0.20065 -0.01828 C 0.20507 -0.01597 0.21914 -0.01528 0.22057 -0.01504 C 0.22148 -0.01435 0.22239 -0.01319 0.22343 -0.01319 C 0.22825 -0.01319 0.22617 -0.01551 0.23007 -0.01828 C 0.23059 -0.01875 0.23138 -0.01828 0.23203 -0.01828 L 0.23203 -0.01805 " pathEditMode="relative" rAng="0" ptsTypes="AAAAAAAAAAAAAAAA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5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32 -0.01991 L 0.26432 -0.01967 C 0.27981 -0.02222 0.29531 -0.02315 0.3108 -0.02662 C 0.31692 -0.02824 0.32278 -0.03264 0.32877 -0.03518 C 0.33385 -0.03703 0.33893 -0.03842 0.34401 -0.04004 L 0.37343 -0.03842 C 0.40859 -0.02708 0.39257 -0.02037 0.42369 -0.00139 C 0.42799 0.00116 0.43268 -0.00023 0.43711 0.00023 C 0.44401 -0.00023 0.45104 -0.00046 0.45794 -0.00139 C 0.4677 -0.00278 0.4776 -0.00509 0.48737 -0.00648 C 0.49244 -0.00717 0.49752 -0.00764 0.5026 -0.0081 C 0.53372 -0.02199 0.51875 -0.01597 0.5927 -0.00648 C 0.59934 -0.00555 0.60546 0.00023 0.61171 0.00371 C 0.61263 0.00486 0.61354 0.00625 0.61458 0.00695 C 0.62109 0.01134 0.62786 0.01528 0.6345 0.01875 C 0.63632 0.01968 0.63828 0.02037 0.64023 0.02037 L 0.73138 0.02732 C 0.79088 0.05023 0.7013 0.01273 0.79114 0.06597 C 0.79726 0.06945 0.80377 0.06829 0.81015 0.06945 L 0.86237 0.05926 C 0.86458 0.0588 0.86679 0.05834 0.86901 0.05764 C 0.87317 0.05602 0.87721 0.05347 0.88138 0.05255 C 0.89296 0.05 0.90481 0.04884 0.91653 0.04746 C 0.95846 0.04283 0.94765 0.06111 0.95833 0.04236 L 0.95833 0.04259 " pathEditMode="relative" rAng="0" ptsTypes="AAAAAAAAAAAAAAAAAAAAAAA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01" y="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4.375E-6 0.00024 C -0.00481 -0.00162 -0.00924 -0.00416 -0.01393 -0.00509 C -0.01888 -0.00578 -0.02369 -0.00509 -0.02864 -0.00509 L -0.07578 -0.00231 C -0.0776 -0.00277 -0.07955 -0.00347 -0.08125 -0.00347 C -0.11015 0.00024 -0.11158 0.00093 -0.13229 0.00625 C -0.14609 0.00186 -0.14479 0.00371 -0.15898 -0.0074 C -0.16171 -0.00902 -0.16419 -0.01064 -0.16653 -0.01319 C -0.17513 -0.02152 -0.17135 -0.02569 -0.18333 -0.0331 C -0.1927 -0.03912 -0.20273 -0.04421 -0.21315 -0.04629 C -0.23007 -0.04976 -0.25664 -0.04884 -0.27617 -0.04861 C -0.28333 -0.05069 -0.29036 -0.05416 -0.29765 -0.05439 C -0.31171 -0.05509 -0.32643 -0.05532 -0.34036 -0.05069 C -0.37109 -0.04097 -0.39388 -0.02476 -0.42057 -0.00185 C -0.43398 0.01019 -0.44752 0.02269 -0.46093 0.03519 C -0.4664 0.04028 -0.47148 0.04699 -0.47708 0.0507 L -0.49362 0.06135 C -0.51432 0.05602 -0.50898 0.06227 -0.52382 0.04144 C -0.5246 0.04005 -0.52552 0.03843 -0.52604 0.03658 C -0.52851 0.03079 -0.53007 0.02385 -0.53294 0.01899 C -0.53398 0.01713 -0.53606 0.01806 -0.53737 0.0176 L -0.61744 0.04283 C -0.62265 0.04468 -0.62877 0.05857 -0.63112 0.06158 C -0.63489 0.06574 -0.63919 0.06852 -0.64349 0.0713 C -0.64492 0.07269 -0.64687 0.07315 -0.64856 0.07385 L -0.69414 0.08982 C -0.70976 0.08936 -0.72552 0.09051 -0.7414 0.08866 C -0.74531 0.08843 -0.75221 0.08334 -0.75221 0.08357 C -0.77317 0.05579 -0.78541 0.0426 -0.80169 0.00301 C -0.81575 -0.03148 -0.82916 -0.06759 -0.83958 -0.10532 C -0.84974 -0.14351 -0.84322 -0.13287 -0.8526 -0.14606 C -0.85559 -0.14514 -0.85885 -0.14514 -0.86197 -0.14328 C -0.86328 -0.14259 -0.86406 -0.14097 -0.86484 -0.13958 C -0.87122 -0.13055 -0.87695 -0.12152 -0.88307 -0.1118 C -0.89088 -0.09838 -0.9 -0.08588 -0.90625 -0.07014 C -0.90989 -0.06134 -0.90976 -0.06088 -0.91497 -0.05231 C -0.91601 -0.05069 -0.91692 -0.04907 -0.91796 -0.04838 C -0.9457 -0.02685 -0.93776 -0.03194 -0.96419 -0.02245 C -0.96809 -0.02245 -0.972 -0.02222 -0.97578 -0.02268 C -0.97734 -0.02268 -0.97851 -0.02384 -0.98033 -0.02361 C -0.9871 -0.02291 -0.99414 -0.02083 -1.00104 -0.01944 C -1.03372 0.01829 -1.02942 0.0044 -1.04726 0.05394 C -1.04882 0.05764 -1.04921 0.06227 -1.05013 0.06621 C -1.0539 0.08033 -1.05716 0.09491 -1.06197 0.10834 C -1.0638 0.1125 -1.06653 0.11505 -1.06927 0.1176 C -1.07213 0.12037 -1.07825 0.12385 -1.07825 0.12408 C -1.08724 0.11875 -1.09661 0.11505 -1.1052 0.10857 C -1.10807 0.10672 -1.1095 0.10209 -1.11197 0.09931 C -1.13255 0.07431 -1.12226 0.08473 -1.1414 0.06736 C -1.14218 0.06574 -1.1427 0.06389 -1.14375 0.0625 C -1.16653 0.03218 -1.15664 0.0375 -1.17825 0.03473 C -1.19062 0.03681 -1.20286 0.0382 -1.21471 0.04098 C -1.21718 0.04144 -1.21953 0.04445 -1.22213 0.04537 C -1.23255 0.04931 -1.24349 0.05209 -1.25416 0.05602 C -1.25742 0.05718 -1.26054 0.05903 -1.26315 0.06042 C -1.26562 0.06181 -1.26783 0.06389 -1.27031 0.06482 C -1.28528 0.07061 -1.3 0.07593 -1.31497 0.08056 L -1.32447 0.08334 L -1.32447 0.08357 " pathEditMode="relative" rAng="21360000" ptsTypes="AAAAAAAAAAAAAAAAAAAAAAAAAAAAAAAAAAAAAAAAAAAAAAAAAAAAAAAAAAAA">
                                      <p:cBhvr>
                                        <p:cTn id="3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549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grass&#10;&#10;Description automatically generated">
            <a:extLst>
              <a:ext uri="{FF2B5EF4-FFF2-40B4-BE49-F238E27FC236}">
                <a16:creationId xmlns:a16="http://schemas.microsoft.com/office/drawing/2014/main" id="{A025418E-8532-4B4F-BA63-15DEDB2B1E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9241" r="71329"/>
          <a:stretch/>
        </p:blipFill>
        <p:spPr>
          <a:xfrm>
            <a:off x="-162757" y="4062714"/>
            <a:ext cx="3588864" cy="279528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7" descr="A close up of an animal&#10;&#10;Description automatically generated">
            <a:extLst>
              <a:ext uri="{FF2B5EF4-FFF2-40B4-BE49-F238E27FC236}">
                <a16:creationId xmlns:a16="http://schemas.microsoft.com/office/drawing/2014/main" id="{BDF8B38D-807C-4C02-B500-A303CD96C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7793323" y="1914997"/>
            <a:ext cx="1718930" cy="151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444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n animal&#10;&#10;Description automatically generated">
            <a:extLst>
              <a:ext uri="{FF2B5EF4-FFF2-40B4-BE49-F238E27FC236}">
                <a16:creationId xmlns:a16="http://schemas.microsoft.com/office/drawing/2014/main" id="{C3B70F05-D78C-4423-A381-E1DE7F564F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5949387" y="3429000"/>
            <a:ext cx="3605582" cy="3175732"/>
          </a:xfrm>
          <a:prstGeom prst="rect">
            <a:avLst/>
          </a:prstGeom>
        </p:spPr>
      </p:pic>
      <p:pic>
        <p:nvPicPr>
          <p:cNvPr id="8" name="Picture 7" descr="A close up of a rabbit&#10;&#10;Description automatically generated">
            <a:extLst>
              <a:ext uri="{FF2B5EF4-FFF2-40B4-BE49-F238E27FC236}">
                <a16:creationId xmlns:a16="http://schemas.microsoft.com/office/drawing/2014/main" id="{84822E65-81C5-4E75-B3A1-D532FE194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347140" y="793070"/>
            <a:ext cx="2745722" cy="2518677"/>
          </a:xfrm>
          <a:prstGeom prst="rect">
            <a:avLst/>
          </a:prstGeom>
        </p:spPr>
      </p:pic>
      <p:pic>
        <p:nvPicPr>
          <p:cNvPr id="11" name="Picture 10" descr="A close up of an animal&#10;&#10;Description automatically generated">
            <a:extLst>
              <a:ext uri="{FF2B5EF4-FFF2-40B4-BE49-F238E27FC236}">
                <a16:creationId xmlns:a16="http://schemas.microsoft.com/office/drawing/2014/main" id="{D7E924A3-F72B-4829-BB3F-216A2042D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59322" y="525617"/>
            <a:ext cx="3185561" cy="2650116"/>
          </a:xfrm>
          <a:prstGeom prst="rect">
            <a:avLst/>
          </a:prstGeom>
        </p:spPr>
      </p:pic>
      <p:pic>
        <p:nvPicPr>
          <p:cNvPr id="13" name="Picture 12" descr="A close up of an animal&#10;&#10;Description automatically generated">
            <a:extLst>
              <a:ext uri="{FF2B5EF4-FFF2-40B4-BE49-F238E27FC236}">
                <a16:creationId xmlns:a16="http://schemas.microsoft.com/office/drawing/2014/main" id="{0BC60564-1750-4FDF-A733-47EDF97AA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flipH="1">
            <a:off x="1423844" y="3682268"/>
            <a:ext cx="3375859" cy="317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49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Widescreen</PresentationFormat>
  <Paragraphs>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4</cp:revision>
  <dcterms:created xsi:type="dcterms:W3CDTF">2019-01-09T12:50:04Z</dcterms:created>
  <dcterms:modified xsi:type="dcterms:W3CDTF">2019-01-10T00:50:39Z</dcterms:modified>
</cp:coreProperties>
</file>