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C054E-1A40-4A92-8651-1053BB8B4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445BA-7B41-4D2F-BBE9-177E2C685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A7ECA-DF15-4DAA-9D3F-642F6CE1E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10FB-428C-4662-8B8D-82E72ACCCAFB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D6FD4-D849-4046-A79B-87425308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E778B-34F2-4BE8-8EFB-AD5F8965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E559-C49B-4253-82F1-882EB25D7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63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D844-D740-408D-9E0E-BF7C96DE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ACB737-2C57-404E-BDB9-3F74C114D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F4077-3617-4052-9666-7A0BA444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10FB-428C-4662-8B8D-82E72ACCCAFB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9632F-1A89-4D23-8AB6-CB637FD0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CA76F-8A8A-488D-A991-0D222347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E559-C49B-4253-82F1-882EB25D7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17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B3A5F9-EB37-4CA4-9742-0CC01B2C1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830C1-1D6E-46B3-8ADC-8029D3340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D3F34-6C59-4924-AB23-6CCA46CF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10FB-428C-4662-8B8D-82E72ACCCAFB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289AD-0C08-4351-9193-B55D82ADC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0C067-9DED-4471-9891-B135C133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E559-C49B-4253-82F1-882EB25D7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67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4B50-D11A-4BDC-AF39-121516AB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392E1-0918-4CEC-AA8E-A54D82409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5429D-4EF7-4342-95B9-BED64E3CC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10FB-428C-4662-8B8D-82E72ACCCAFB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7A4EC-5F8B-4C64-82F3-05E850D8F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B3A47-C1F2-4888-9FD4-09A040DF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E559-C49B-4253-82F1-882EB25D7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54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1C61-135F-4BE1-83C7-E06CE86C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F3C98-19F5-492E-B6C4-CDE70377A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AB50D-024D-4176-8F49-4513352B5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10FB-428C-4662-8B8D-82E72ACCCAFB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0FB03-0227-49DC-8E7B-D76E6D8D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CB0AB-B4A5-424D-9181-954224AC3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E559-C49B-4253-82F1-882EB25D7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33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9B0C0-221F-4F91-A544-9F16A2542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97A6-A97C-4B21-B83D-C03DC8C1D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39DA3-96C5-4216-A418-C18F9BD58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2EBB9-7E99-4031-AEA8-98502453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10FB-428C-4662-8B8D-82E72ACCCAFB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341DE-3F2D-429E-97AA-565CD9CD3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796EA-876E-4C25-995B-23F654FF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E559-C49B-4253-82F1-882EB25D7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73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9DB3-720A-434D-8FF1-1FE199C3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174B8-B759-49FF-B9AA-51E3E90ED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A1F61-C01D-4C65-AF75-1DE69F3FA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4CDD82-80E2-4798-9DC2-43E971371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1A9CC8-7C6D-4542-B6C1-AC255BC5A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CB5C0A-7644-4977-BB8B-62B0E33A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10FB-428C-4662-8B8D-82E72ACCCAFB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D94E57-E3F8-4B3E-A145-3FABD0A5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DFA355-5A58-48FC-BC03-2FDFF3C1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E559-C49B-4253-82F1-882EB25D7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75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EF014-173F-4FE5-A9F6-5ECFDE7EF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A31336-0BAB-4B49-905F-57C2757D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10FB-428C-4662-8B8D-82E72ACCCAFB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1BB80-109C-4F5F-8C1E-896595F0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5BE39-E192-4494-B899-A71361B8A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E559-C49B-4253-82F1-882EB25D7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7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CEDFBC-8A97-4396-905C-F2CEB31EA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10FB-428C-4662-8B8D-82E72ACCCAFB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65FDF9-6EC8-4605-97D3-F51437C1B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D276A-16B5-48EE-A5EB-D370BC979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E559-C49B-4253-82F1-882EB25D7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74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F6A49-E41C-481C-A9D2-47697925A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8859F-9DBB-43D0-BD44-AD6F8EDB3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DFEFF-A3F2-4C13-B666-7EC873D3E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7A6A8-8FE0-4291-88DE-DACE347D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10FB-428C-4662-8B8D-82E72ACCCAFB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D63EE-DC07-4EA4-96E9-20C9D66E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D9779-C476-4340-A87D-2A40D1BE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E559-C49B-4253-82F1-882EB25D7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8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2B614-F884-4A69-B476-E5C1350A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1ABD6F-6882-4E3D-8B0A-25A95063E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E35FE-6177-4F74-8A72-CB4AEF9B5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C2D31-9602-4F53-ABB7-7B84B77F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10FB-428C-4662-8B8D-82E72ACCCAFB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73400-1AC3-4F69-BBBD-75307284C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0E5A2-9DFD-4DC4-B145-651EFFF04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E559-C49B-4253-82F1-882EB25D7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4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E83FA5-53DF-48F3-9A5F-33E8A9F0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C894D-5EB1-41BD-A250-A8D8A066D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07D5A-A3D5-4A8D-A2E4-1AC620A30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710FB-428C-4662-8B8D-82E72ACCCAFB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EE53D-1B47-4493-ABCD-E35077995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366F-8FD0-4B64-9766-488D486CF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7E559-C49B-4253-82F1-882EB25D7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21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oardwalk-clouds-country-countryside-276299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oardwalk-clouds-country-countryside-276299/" TargetMode="External"/><Relationship Id="rId7" Type="http://schemas.openxmlformats.org/officeDocument/2006/relationships/hyperlink" Target="http://pngimg.com/download/108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of grass&#10;&#10;Description automatically generated">
            <a:extLst>
              <a:ext uri="{FF2B5EF4-FFF2-40B4-BE49-F238E27FC236}">
                <a16:creationId xmlns:a16="http://schemas.microsoft.com/office/drawing/2014/main" id="{A0541724-7CC9-4A21-A830-6F70C30A5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62758" y="0"/>
            <a:ext cx="1251751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6D6839-6174-4F6D-8AD0-6E7761F783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16" t="7488" r="22050" b="5981"/>
          <a:stretch/>
        </p:blipFill>
        <p:spPr>
          <a:xfrm>
            <a:off x="5639592" y="5297459"/>
            <a:ext cx="779454" cy="750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267DB8-6CA1-4D13-B370-F64E549A57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00" t="5668" r="23164" b="7800"/>
          <a:stretch/>
        </p:blipFill>
        <p:spPr>
          <a:xfrm flipH="1">
            <a:off x="7127906" y="5328267"/>
            <a:ext cx="738002" cy="710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5C47D2-D845-4162-9819-9E1F972C76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16" t="7488" r="22050" b="5981"/>
          <a:stretch/>
        </p:blipFill>
        <p:spPr>
          <a:xfrm>
            <a:off x="7273885" y="5341673"/>
            <a:ext cx="1149848" cy="11065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DA0E17-E5C6-454C-97D7-4EA8CC8A03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00" t="5668" r="23164" b="7800"/>
          <a:stretch/>
        </p:blipFill>
        <p:spPr>
          <a:xfrm flipH="1">
            <a:off x="5166292" y="5209341"/>
            <a:ext cx="1080498" cy="1039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245686-2E08-4502-8D86-3C7B5A6404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16" t="7488" r="22050" b="5981"/>
          <a:stretch/>
        </p:blipFill>
        <p:spPr>
          <a:xfrm>
            <a:off x="7790662" y="5256979"/>
            <a:ext cx="1325859" cy="1275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2B03D0-A4C3-4D08-8746-DB61A4F708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00" t="5668" r="23164" b="7800"/>
          <a:stretch/>
        </p:blipFill>
        <p:spPr>
          <a:xfrm flipH="1">
            <a:off x="4492574" y="5297459"/>
            <a:ext cx="1080498" cy="1039833"/>
          </a:xfrm>
          <a:prstGeom prst="rect">
            <a:avLst/>
          </a:prstGeom>
        </p:spPr>
      </p:pic>
      <p:sp>
        <p:nvSpPr>
          <p:cNvPr id="13" name="Not Equal 12">
            <a:extLst>
              <a:ext uri="{FF2B5EF4-FFF2-40B4-BE49-F238E27FC236}">
                <a16:creationId xmlns:a16="http://schemas.microsoft.com/office/drawing/2014/main" id="{B4740C78-9D36-4D9F-BE3E-20539833F968}"/>
              </a:ext>
            </a:extLst>
          </p:cNvPr>
          <p:cNvSpPr/>
          <p:nvPr/>
        </p:nvSpPr>
        <p:spPr>
          <a:xfrm>
            <a:off x="10643788" y="2124363"/>
            <a:ext cx="670758" cy="120073"/>
          </a:xfrm>
          <a:prstGeom prst="mathNotEqual">
            <a:avLst/>
          </a:prstGeom>
          <a:solidFill>
            <a:srgbClr val="23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87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of grass&#10;&#10;Description automatically generated">
            <a:extLst>
              <a:ext uri="{FF2B5EF4-FFF2-40B4-BE49-F238E27FC236}">
                <a16:creationId xmlns:a16="http://schemas.microsoft.com/office/drawing/2014/main" id="{A0541724-7CC9-4A21-A830-6F70C30A5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62758" y="0"/>
            <a:ext cx="1251751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6D6839-6174-4F6D-8AD0-6E7761F783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16" t="7488" r="22050" b="5981"/>
          <a:stretch/>
        </p:blipFill>
        <p:spPr>
          <a:xfrm>
            <a:off x="5639592" y="5297459"/>
            <a:ext cx="779454" cy="750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267DB8-6CA1-4D13-B370-F64E549A57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00" t="5668" r="23164" b="7800"/>
          <a:stretch/>
        </p:blipFill>
        <p:spPr>
          <a:xfrm flipH="1">
            <a:off x="7127906" y="5328267"/>
            <a:ext cx="738002" cy="710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5C47D2-D845-4162-9819-9E1F972C76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16" t="7488" r="22050" b="5981"/>
          <a:stretch/>
        </p:blipFill>
        <p:spPr>
          <a:xfrm>
            <a:off x="7273885" y="5341673"/>
            <a:ext cx="1149848" cy="11065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DA0E17-E5C6-454C-97D7-4EA8CC8A03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00" t="5668" r="23164" b="7800"/>
          <a:stretch/>
        </p:blipFill>
        <p:spPr>
          <a:xfrm flipH="1">
            <a:off x="5166292" y="5209341"/>
            <a:ext cx="1080498" cy="1039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245686-2E08-4502-8D86-3C7B5A6404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16" t="7488" r="22050" b="5981"/>
          <a:stretch/>
        </p:blipFill>
        <p:spPr>
          <a:xfrm>
            <a:off x="7790662" y="5256979"/>
            <a:ext cx="1325859" cy="1275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2B03D0-A4C3-4D08-8746-DB61A4F708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00" t="5668" r="23164" b="7800"/>
          <a:stretch/>
        </p:blipFill>
        <p:spPr>
          <a:xfrm flipH="1">
            <a:off x="4492574" y="5297459"/>
            <a:ext cx="1080498" cy="1039833"/>
          </a:xfrm>
          <a:prstGeom prst="rect">
            <a:avLst/>
          </a:prstGeom>
        </p:spPr>
      </p:pic>
      <p:pic>
        <p:nvPicPr>
          <p:cNvPr id="12" name="Picture 11" descr="A close up of a football ball&#10;&#10;Description automatically generated">
            <a:extLst>
              <a:ext uri="{FF2B5EF4-FFF2-40B4-BE49-F238E27FC236}">
                <a16:creationId xmlns:a16="http://schemas.microsoft.com/office/drawing/2014/main" id="{E67EC584-F8BD-4B55-AED1-CA56BD7F1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1181194">
            <a:off x="-1412126" y="2505865"/>
            <a:ext cx="1134235" cy="108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2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55 0.00763 L 0.00755 0.00787 C 0.00911 0.00486 0.01042 0.00185 0.01211 -0.00047 C 0.01276 -0.00139 0.01367 -0.00186 0.01445 -0.00186 C 0.01901 -0.00186 0.02357 -0.00093 0.02812 -0.00047 C 0.03568 0.00277 0.03307 0.00231 0.047 -0.00047 C 0.04857 -0.0007 0.05156 -0.00324 0.05156 -0.00301 C 0.05234 -0.00417 0.05299 -0.00533 0.05378 -0.00579 C 0.05534 -0.00695 0.0569 -0.00764 0.05833 -0.00857 C 0.05911 -0.00903 0.05989 -0.00926 0.06081 -0.00996 C 0.06185 -0.01135 0.06315 -0.01274 0.06432 -0.01389 C 0.07279 -0.02153 0.05872 -0.00672 0.06979 -0.01806 C 0.072 -0.02037 0.07318 -0.02223 0.07487 -0.02616 C 0.07578 -0.02778 0.07604 -0.03033 0.07721 -0.03149 C 0.07825 -0.03264 0.07969 -0.03241 0.08099 -0.03287 C 0.08177 -0.0338 0.08255 -0.03449 0.0832 -0.03542 C 0.08437 -0.03727 0.08503 -0.03936 0.0862 -0.04098 C 0.08711 -0.04213 0.08828 -0.0426 0.08932 -0.04352 C 0.09036 -0.04468 0.09128 -0.0463 0.09232 -0.04769 C 0.09479 -0.05093 0.0974 -0.05394 0.09987 -0.05695 C 0.10065 -0.05787 0.10143 -0.0588 0.10221 -0.05973 C 0.10286 -0.06065 0.10378 -0.06135 0.10443 -0.0625 C 0.10521 -0.06389 0.10586 -0.06528 0.10677 -0.06644 C 0.1082 -0.06852 0.11003 -0.06968 0.1112 -0.07176 C 0.11406 -0.07686 0.1125 -0.07524 0.11575 -0.07732 C 0.1168 -0.07871 0.11771 -0.08056 0.11888 -0.08125 C 0.12031 -0.08241 0.12187 -0.08172 0.12344 -0.08264 C 0.12409 -0.08311 0.12487 -0.08449 0.12565 -0.08542 C 0.1276 -0.08727 0.13008 -0.08797 0.13177 -0.09074 C 0.13242 -0.09213 0.1332 -0.09352 0.13398 -0.09468 C 0.13463 -0.09584 0.13555 -0.0963 0.1362 -0.09746 C 0.13815 -0.10047 0.13958 -0.10417 0.14154 -0.10695 C 0.14388 -0.10996 0.14635 -0.11274 0.14831 -0.11621 C 0.14909 -0.1176 0.14974 -0.11922 0.15065 -0.12037 C 0.15195 -0.12199 0.15573 -0.12593 0.15742 -0.12709 C 0.1582 -0.12755 0.15898 -0.12801 0.15976 -0.12848 C 0.16628 -0.13612 0.15794 -0.12686 0.16432 -0.13241 C 0.16758 -0.13542 0.16536 -0.13519 0.16888 -0.13658 C 0.17552 -0.13912 0.17109 -0.13658 0.17643 -0.13912 C 0.17721 -0.13959 0.17786 -0.14028 0.17865 -0.14051 C 0.18021 -0.14121 0.18164 -0.14144 0.1832 -0.1419 C 0.18529 -0.1426 0.18724 -0.14422 0.18932 -0.14468 L 0.19766 -0.14584 C 0.22057 -0.14561 0.24362 -0.14584 0.26654 -0.14468 C 0.26784 -0.14445 0.26901 -0.1426 0.27031 -0.1419 C 0.27435 -0.13982 0.27851 -0.13889 0.28242 -0.13658 C 0.28672 -0.13403 0.29023 -0.13172 0.29453 -0.12987 C 0.29687 -0.12871 0.29909 -0.12824 0.30143 -0.12709 C 0.31315 -0.1213 0.30312 -0.12454 0.31575 -0.11899 C 0.31732 -0.11829 0.31888 -0.11829 0.32031 -0.1176 C 0.32213 -0.1169 0.32383 -0.11574 0.32565 -0.11505 C 0.32656 -0.11459 0.3276 -0.11412 0.32865 -0.11366 C 0.33021 -0.11274 0.33164 -0.11181 0.33307 -0.11088 C 0.33398 -0.11042 0.33463 -0.10996 0.33542 -0.10949 C 0.33646 -0.10903 0.3375 -0.1088 0.33854 -0.10834 C 0.33932 -0.10787 0.33997 -0.10718 0.34062 -0.10695 C 0.34713 -0.10417 0.34232 -0.10741 0.34987 -0.10278 C 0.3526 -0.10116 0.35547 -0.09931 0.3582 -0.09746 C 0.36003 -0.0963 0.36159 -0.09445 0.36354 -0.09352 C 0.36575 -0.09213 0.36797 -0.09167 0.37031 -0.09074 C 0.37773 -0.08403 0.36836 -0.09213 0.37708 -0.08542 C 0.37812 -0.08449 0.37917 -0.08357 0.38021 -0.08264 C 0.38099 -0.08195 0.38164 -0.08079 0.38242 -0.07987 C 0.38307 -0.0794 0.38398 -0.07917 0.38463 -0.07871 C 0.38945 -0.07292 0.38424 -0.07894 0.38997 -0.07315 C 0.39128 -0.07199 0.39245 -0.07037 0.39375 -0.06922 C 0.40052 -0.0625 0.39232 -0.07176 0.40208 -0.06112 C 0.40365 -0.05949 0.40508 -0.05741 0.40664 -0.05579 C 0.40859 -0.05371 0.41081 -0.05255 0.41276 -0.05024 C 0.41588 -0.04653 0.41406 -0.04792 0.41797 -0.0463 L 0.42409 -0.04098 C 0.42513 -0.04005 0.42617 -0.03936 0.42708 -0.0382 L 0.43398 -0.0301 C 0.43542 -0.02824 0.43711 -0.02686 0.43841 -0.02477 C 0.43971 -0.02292 0.44115 -0.02153 0.44232 -0.01945 C 0.44401 -0.01598 0.44674 -0.00857 0.44674 -0.00834 C 0.44948 0.00555 0.447 -0.00533 0.44987 0.00347 C 0.45039 0.00532 0.45078 0.00717 0.45117 0.00902 C 0.45208 0.01088 0.45286 0.0125 0.45365 0.01435 C 0.45443 0.01643 0.45495 0.01875 0.45586 0.02106 C 0.45638 0.02245 0.45703 0.02361 0.45742 0.025 C 0.45807 0.02731 0.45833 0.02963 0.45898 0.03194 C 0.45937 0.03333 0.46003 0.03449 0.46042 0.03588 C 0.46094 0.03773 0.46146 0.03958 0.46198 0.0412 C 0.46289 0.04444 0.46406 0.04745 0.46497 0.05069 C 0.46536 0.05185 0.46536 0.05347 0.46575 0.05463 C 0.46758 0.05995 0.46992 0.06435 0.47174 0.06944 C 0.4724 0.07129 0.47266 0.07314 0.47331 0.075 C 0.47396 0.07685 0.475 0.07847 0.47565 0.08032 C 0.47669 0.08379 0.47734 0.08773 0.47865 0.0912 C 0.47969 0.09375 0.48073 0.09629 0.48164 0.09907 C 0.48255 0.10185 0.48307 0.10463 0.48398 0.10717 C 0.48607 0.11319 0.48893 0.11851 0.49075 0.12476 C 0.49271 0.13171 0.49167 0.12847 0.49375 0.13426 C 0.4944 0.13865 0.49479 0.14213 0.49609 0.14629 C 0.49661 0.14838 0.49753 0.15 0.49831 0.15162 C 0.49857 0.15347 0.49857 0.15555 0.49909 0.15717 C 0.49961 0.15879 0.50065 0.15972 0.5013 0.16111 C 0.50195 0.16226 0.50234 0.16365 0.50286 0.16527 C 0.50664 0.17708 0.50221 0.16481 0.50586 0.17453 C 0.50755 0.18379 0.50547 0.17245 0.5082 0.18541 C 0.50833 0.1868 0.50859 0.18819 0.50885 0.18935 C 0.50963 0.19166 0.51055 0.19375 0.5112 0.19606 C 0.51211 0.1993 0.51276 0.20231 0.51341 0.20555 C 0.5138 0.20694 0.51393 0.20833 0.51419 0.20972 C 0.5151 0.21319 0.51615 0.21689 0.51719 0.22037 C 0.51784 0.22222 0.51875 0.22384 0.51953 0.22569 C 0.52057 0.22847 0.52135 0.23125 0.52253 0.23379 C 0.52357 0.23611 0.52474 0.23819 0.52552 0.24051 C 0.5306 0.25416 0.52448 0.23935 0.52786 0.25 C 0.52878 0.25277 0.53008 0.25532 0.53086 0.2581 C 0.53555 0.27476 0.5319 0.26342 0.5362 0.2743 C 0.53724 0.27685 0.53828 0.27963 0.53919 0.2824 C 0.53997 0.28449 0.54049 0.28703 0.54154 0.28912 C 0.54232 0.29074 0.54349 0.29166 0.54453 0.29305 C 0.54726 0.30301 0.54453 0.29444 0.54909 0.30393 C 0.54961 0.30509 0.55 0.30671 0.55052 0.30787 C 0.55208 0.31157 0.55338 0.31551 0.55508 0.31875 C 0.55625 0.32083 0.55768 0.32222 0.55885 0.32407 C 0.56406 0.3324 0.56159 0.32939 0.56654 0.33888 L 0.5763 0.35648 L 0.58086 0.36458 C 0.5819 0.3662 0.58268 0.36851 0.58385 0.3699 C 0.58463 0.37083 0.58542 0.37152 0.5862 0.37268 C 0.58698 0.37384 0.58763 0.37546 0.58841 0.37662 C 0.59036 0.37963 0.59075 0.37939 0.59297 0.38055 C 0.59453 0.3824 0.59609 0.38402 0.59753 0.38611 C 0.60078 0.39051 0.60391 0.39537 0.60742 0.39953 C 0.61055 0.40324 0.60898 0.40115 0.61198 0.40625 C 0.61315 0.41481 0.61172 0.40902 0.61497 0.41574 C 0.61575 0.41736 0.61654 0.41921 0.61719 0.42106 C 0.61771 0.42245 0.6181 0.42384 0.61875 0.425 C 0.6194 0.42662 0.62031 0.42754 0.62096 0.42916 C 0.62331 0.43449 0.62357 0.43541 0.62487 0.44004 L 0.62487 0.44027 " pathEditMode="relative" rAng="0" ptsTypes="AAAAAAAAAAAAAAAAAAAAAAAAAAAAAAAAAAAAAAAAAAAAAAAAAAAAAAAAAAAAAAAAAAAAAAAAAAAAAA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59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2019-01-10T18:33:16Z</dcterms:created>
  <dcterms:modified xsi:type="dcterms:W3CDTF">2019-01-10T18:33:51Z</dcterms:modified>
</cp:coreProperties>
</file>