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9" r:id="rId3"/>
    <p:sldId id="266" r:id="rId4"/>
    <p:sldId id="260" r:id="rId5"/>
    <p:sldId id="261" r:id="rId6"/>
    <p:sldId id="264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4660"/>
  </p:normalViewPr>
  <p:slideViewPr>
    <p:cSldViewPr snapToGrid="0">
      <p:cViewPr varScale="1">
        <p:scale>
          <a:sx n="76" d="100"/>
          <a:sy n="76" d="100"/>
        </p:scale>
        <p:origin x="2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165E-FC77-47F9-BD8F-82A31C6E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7E538-3636-4CA3-B658-3828414D9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C1C33-A00E-481E-897E-68629299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E55DE-3151-4208-9D1C-269A5755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8232E-D69F-4FEE-A466-78E683F93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962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C4D81-5642-452E-918B-A761AC18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B34F7-D8D1-476F-A090-EBB1B7821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285D-4909-4336-B8B5-024537E6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C4DC-E07F-44F4-B99B-A4EEE0F0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E1AA0-E31F-4D54-BFE9-3B897FB1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13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8F5D0-DE79-41A0-9BBA-EF18D76523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6EB07-A126-41A8-9C3B-F34B7F9EA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1760-BDCA-4F00-9A6E-4B452431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B84B5-2C15-455A-91BE-72557A84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E97C2-9A6E-4AD6-8741-8CEF68CAB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02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9E8B8-F1D2-4964-9281-62CA66BF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7B1F6-6050-41AB-A96A-DD421CFCC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0705A-D99D-4DE7-A60B-1B2D795B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E3DC2-D820-4E21-B143-EA8B5433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DD8DA-602C-48CE-AB38-2047BDB4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25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70244-3ABF-4613-939B-A66572F6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29700-3606-4333-88B9-FAC316C1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E7FDD-DFDD-428E-BB44-5DCCC1A9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C284-4EB2-4B3E-892B-2AF512EB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0904-BCCD-4875-B2E0-83A98E4D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9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0F4D-05FE-4C9E-916D-3C0CD2858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081E-EDCB-4799-8FF9-05AF8592A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CF3DC-071A-4B4B-88D9-CDE6024AE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C11DA-6CFA-4DD9-AEAA-140002DF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4CD11-8956-4F8A-A6E0-D43ECBB5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F54F3-5654-4211-8D09-4E00C707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40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B5F6-A41C-4CA8-81CB-3E6AFE0C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175F1-89DD-4617-9698-00A7BF072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9DA52-EFEE-49CD-90A5-1B9C60BB5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AEE88-B4BF-4B48-A872-B93436F23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C1624-C7C4-4A57-ABF8-DEEA4A563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DF1706-E44E-4051-A45F-5B80836B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99ABD-9895-46FC-8C76-B1A87CCD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FE8F4A-3053-417A-A0B0-2A797361A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28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B33D-8316-4DF9-A953-376C232F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17FE4-8CD8-446C-A7B3-82514D13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F4B6B-7F2B-4D50-8F77-DE5815486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96002-C73E-472D-BF1E-072EE879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5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0AB0D4-407E-4C1E-B5CB-B37B5A46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3481B-0B8C-42D6-B2F1-CD0CFB84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A5CF3-C399-428C-844A-1C658C92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76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B6A4-6C5A-48A0-B293-A8C4B4FD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A8619-EB3E-49C6-BC6F-9CAA19FE4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9163A-0CAD-4FF9-922D-50EE4F97B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D4A28-74AA-4DD6-99E8-8B1E84E3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07C21-9A73-4B03-BE83-18B2D3C3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0ACEE-5C1F-42E0-955F-2C92E9FF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36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DCCA4-953E-4957-B265-BE14BFE98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94A6E-8C38-49DD-A236-74EBC965B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D63DB-9A96-459D-A3B7-5F6B0826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E4622-6BD7-4581-86CD-23478406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CC4D2-DFB8-4585-BC10-86B539A3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BB27E-B48E-4AF8-B888-3E599AF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57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92CE7-5E41-4CC8-BBF9-0D5E6901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9EDE8-D883-4C4E-AF29-7B7678C49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054E4-E654-42F2-8A20-96D51226E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C7DA4-7FB5-4A47-AC05-FFDDEA36C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3B6FB-1A18-4619-89C9-AF6E38B0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28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0117" y="1444433"/>
            <a:ext cx="5230233" cy="39125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48313" y="1291905"/>
            <a:ext cx="5707516" cy="42175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2A58115B-2599-44B9-B85C-FAE34B267D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7">
            <a:lum bright="20000" contrast="20000"/>
          </a:blip>
          <a:srcRect l="36207" t="16364" r="33561" b="39816"/>
          <a:stretch/>
        </p:blipFill>
        <p:spPr>
          <a:xfrm>
            <a:off x="6578044" y="1759789"/>
            <a:ext cx="3913137" cy="34537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JEFFINTROCLIP">
            <a:hlinkClick r:id="" action="ppaction://media"/>
            <a:extLst>
              <a:ext uri="{FF2B5EF4-FFF2-40B4-BE49-F238E27FC236}">
                <a16:creationId xmlns:a16="http://schemas.microsoft.com/office/drawing/2014/main" id="{2CE55FC9-D58B-4E74-B765-50F512B374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054" end="38691.5306"/>
                </p14:media>
              </p:ext>
            </p:extLst>
          </p:nvPr>
        </p:nvPicPr>
        <p:blipFill>
          <a:blip r:embed="rId8">
            <a:lum bright="40000" contrast="40000"/>
          </a:blip>
          <a:stretch>
            <a:fillRect/>
          </a:stretch>
        </p:blipFill>
        <p:spPr>
          <a:xfrm>
            <a:off x="1702478" y="2197324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4" name="JEFFINTROCLIP">
            <a:hlinkClick r:id="" action="ppaction://media"/>
            <a:extLst>
              <a:ext uri="{FF2B5EF4-FFF2-40B4-BE49-F238E27FC236}">
                <a16:creationId xmlns:a16="http://schemas.microsoft.com/office/drawing/2014/main" id="{8ADC229D-0B76-4C19-94A6-A4D32B0158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863" end="22067.5306"/>
                </p14:media>
              </p:ext>
            </p:extLst>
          </p:nvPr>
        </p:nvPicPr>
        <p:blipFill>
          <a:blip r:embed="rId9">
            <a:lum bright="40000" contrast="40000"/>
          </a:blip>
          <a:stretch>
            <a:fillRect/>
          </a:stretch>
        </p:blipFill>
        <p:spPr>
          <a:xfrm>
            <a:off x="1707952" y="2197323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1" name="JEFFINTROCLIP">
            <a:hlinkClick r:id="" action="ppaction://media"/>
            <a:extLst>
              <a:ext uri="{FF2B5EF4-FFF2-40B4-BE49-F238E27FC236}">
                <a16:creationId xmlns:a16="http://schemas.microsoft.com/office/drawing/2014/main" id="{32F85451-EC09-4B04-838C-AC9D63E296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3293" end="3425.5306"/>
                </p14:media>
              </p:ext>
            </p:extLst>
          </p:nvPr>
        </p:nvPicPr>
        <p:blipFill>
          <a:blip r:embed="rId10">
            <a:lum bright="40000" contrast="40000"/>
          </a:blip>
          <a:stretch>
            <a:fillRect/>
          </a:stretch>
        </p:blipFill>
        <p:spPr>
          <a:xfrm>
            <a:off x="1720098" y="2197322"/>
            <a:ext cx="2961260" cy="233181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6510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5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7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>
                <p:cTn id="6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6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100000">
                <p:cTn id="6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765" y="1501630"/>
            <a:ext cx="5307639" cy="385379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48313" y="1325461"/>
            <a:ext cx="5662106" cy="41840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2A58115B-2599-44B9-B85C-FAE34B267D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7">
            <a:lum bright="20000" contrast="20000"/>
          </a:blip>
          <a:srcRect l="36207" t="16875" r="33561" b="39816"/>
          <a:stretch/>
        </p:blipFill>
        <p:spPr>
          <a:xfrm>
            <a:off x="6578044" y="1799994"/>
            <a:ext cx="3913137" cy="3413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JEFFINTROCLIP">
            <a:hlinkClick r:id="" action="ppaction://media"/>
            <a:extLst>
              <a:ext uri="{FF2B5EF4-FFF2-40B4-BE49-F238E27FC236}">
                <a16:creationId xmlns:a16="http://schemas.microsoft.com/office/drawing/2014/main" id="{2CE55FC9-D58B-4E74-B765-50F512B374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054" end="38691.5306"/>
                </p14:media>
              </p:ext>
            </p:extLst>
          </p:nvPr>
        </p:nvPicPr>
        <p:blipFill>
          <a:blip r:embed="rId8">
            <a:lum bright="40000" contrast="40000"/>
          </a:blip>
          <a:stretch>
            <a:fillRect/>
          </a:stretch>
        </p:blipFill>
        <p:spPr>
          <a:xfrm>
            <a:off x="1702478" y="2197324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4" name="JEFFINTROCLIP">
            <a:hlinkClick r:id="" action="ppaction://media"/>
            <a:extLst>
              <a:ext uri="{FF2B5EF4-FFF2-40B4-BE49-F238E27FC236}">
                <a16:creationId xmlns:a16="http://schemas.microsoft.com/office/drawing/2014/main" id="{8ADC229D-0B76-4C19-94A6-A4D32B0158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863" end="3425.5306"/>
                </p14:media>
              </p:ext>
            </p:extLst>
          </p:nvPr>
        </p:nvPicPr>
        <p:blipFill>
          <a:blip r:embed="rId9">
            <a:lum bright="40000" contrast="40000"/>
          </a:blip>
          <a:stretch>
            <a:fillRect/>
          </a:stretch>
        </p:blipFill>
        <p:spPr>
          <a:xfrm>
            <a:off x="1634928" y="2197323"/>
            <a:ext cx="2961260" cy="233181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9520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52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5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EBOPTwilljeffintro1">
            <a:hlinkClick r:id="" action="ppaction://media"/>
            <a:extLst>
              <a:ext uri="{FF2B5EF4-FFF2-40B4-BE49-F238E27FC236}">
                <a16:creationId xmlns:a16="http://schemas.microsoft.com/office/drawing/2014/main" id="{C0147214-619F-4FD7-8B06-DBFA431EAB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23" end="13095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0085" r="17033"/>
          <a:stretch/>
        </p:blipFill>
        <p:spPr>
          <a:xfrm>
            <a:off x="7855435" y="1853967"/>
            <a:ext cx="2400689" cy="2550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020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3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2A58115B-2599-44B9-B85C-FAE34B267D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7">
            <a:lum bright="20000" contrast="20000"/>
          </a:blip>
          <a:srcRect l="36207" t="10433" r="33561" b="39816"/>
          <a:stretch>
            <a:fillRect/>
          </a:stretch>
        </p:blipFill>
        <p:spPr>
          <a:xfrm>
            <a:off x="6860696" y="1588172"/>
            <a:ext cx="3686178" cy="3756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JEFFINTROCLIP">
            <a:hlinkClick r:id="" action="ppaction://media"/>
            <a:extLst>
              <a:ext uri="{FF2B5EF4-FFF2-40B4-BE49-F238E27FC236}">
                <a16:creationId xmlns:a16="http://schemas.microsoft.com/office/drawing/2014/main" id="{2CE55FC9-D58B-4E74-B765-50F512B374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054" end="38691.5306"/>
                </p14:media>
              </p:ext>
            </p:extLst>
          </p:nvPr>
        </p:nvPicPr>
        <p:blipFill>
          <a:blip r:embed="rId8">
            <a:lum bright="40000" contrast="40000"/>
          </a:blip>
          <a:stretch>
            <a:fillRect/>
          </a:stretch>
        </p:blipFill>
        <p:spPr>
          <a:xfrm>
            <a:off x="1719685" y="2409469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4" name="JEFFINTROCLIP">
            <a:hlinkClick r:id="" action="ppaction://media"/>
            <a:extLst>
              <a:ext uri="{FF2B5EF4-FFF2-40B4-BE49-F238E27FC236}">
                <a16:creationId xmlns:a16="http://schemas.microsoft.com/office/drawing/2014/main" id="{8ADC229D-0B76-4C19-94A6-A4D32B0158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863" end="22005.5306"/>
                </p14:media>
              </p:ext>
            </p:extLst>
          </p:nvPr>
        </p:nvPicPr>
        <p:blipFill>
          <a:blip r:embed="rId9">
            <a:lum bright="40000" contrast="40000"/>
          </a:blip>
          <a:stretch>
            <a:fillRect/>
          </a:stretch>
        </p:blipFill>
        <p:spPr>
          <a:xfrm>
            <a:off x="1704387" y="2441140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1" name="JEFFINTROCLIP">
            <a:hlinkClick r:id="" action="ppaction://media"/>
            <a:extLst>
              <a:ext uri="{FF2B5EF4-FFF2-40B4-BE49-F238E27FC236}">
                <a16:creationId xmlns:a16="http://schemas.microsoft.com/office/drawing/2014/main" id="{9259F4BF-09C7-4228-A03B-6FE82D923C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3257" end="3425.5306"/>
                </p14:media>
              </p:ext>
            </p:extLst>
          </p:nvPr>
        </p:nvPicPr>
        <p:blipFill>
          <a:blip r:embed="rId10">
            <a:lum bright="40000" contrast="40000"/>
          </a:blip>
          <a:stretch>
            <a:fillRect/>
          </a:stretch>
        </p:blipFill>
        <p:spPr>
          <a:xfrm>
            <a:off x="1704387" y="2409468"/>
            <a:ext cx="2961260" cy="233181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790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6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8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>
                <p:cTn id="6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6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100000">
                <p:cTn id="6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2A58115B-2599-44B9-B85C-FAE34B267D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7">
            <a:lum bright="20000" contrast="20000"/>
          </a:blip>
          <a:srcRect l="36207" t="10433" r="33561" b="39816"/>
          <a:stretch>
            <a:fillRect/>
          </a:stretch>
        </p:blipFill>
        <p:spPr>
          <a:xfrm>
            <a:off x="6860696" y="1588172"/>
            <a:ext cx="3686178" cy="3756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JEFFINTROCLIP">
            <a:hlinkClick r:id="" action="ppaction://media"/>
            <a:extLst>
              <a:ext uri="{FF2B5EF4-FFF2-40B4-BE49-F238E27FC236}">
                <a16:creationId xmlns:a16="http://schemas.microsoft.com/office/drawing/2014/main" id="{2CE55FC9-D58B-4E74-B765-50F512B374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054" end="38691.5306"/>
                </p14:media>
              </p:ext>
            </p:extLst>
          </p:nvPr>
        </p:nvPicPr>
        <p:blipFill>
          <a:blip r:embed="rId8">
            <a:lum bright="40000" contrast="40000"/>
          </a:blip>
          <a:stretch>
            <a:fillRect/>
          </a:stretch>
        </p:blipFill>
        <p:spPr>
          <a:xfrm>
            <a:off x="1719685" y="2409469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4" name="JEFFINTROCLIP">
            <a:hlinkClick r:id="" action="ppaction://media"/>
            <a:extLst>
              <a:ext uri="{FF2B5EF4-FFF2-40B4-BE49-F238E27FC236}">
                <a16:creationId xmlns:a16="http://schemas.microsoft.com/office/drawing/2014/main" id="{8ADC229D-0B76-4C19-94A6-A4D32B0158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863" end="3425.5306"/>
                </p14:media>
              </p:ext>
            </p:extLst>
          </p:nvPr>
        </p:nvPicPr>
        <p:blipFill>
          <a:blip r:embed="rId9">
            <a:lum bright="40000" contrast="40000"/>
          </a:blip>
          <a:stretch>
            <a:fillRect/>
          </a:stretch>
        </p:blipFill>
        <p:spPr>
          <a:xfrm>
            <a:off x="1704387" y="2441140"/>
            <a:ext cx="2961260" cy="233181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564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52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5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JEFFINTROCLIP">
            <a:hlinkClick r:id="" action="ppaction://media"/>
            <a:extLst>
              <a:ext uri="{FF2B5EF4-FFF2-40B4-BE49-F238E27FC236}">
                <a16:creationId xmlns:a16="http://schemas.microsoft.com/office/drawing/2014/main" id="{2CE55FC9-D58B-4E74-B765-50F512B374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54" end="38691.5306"/>
                </p14:media>
              </p:ext>
            </p:extLst>
          </p:nvPr>
        </p:nvPicPr>
        <p:blipFill>
          <a:blip r:embed="rId5">
            <a:lum bright="40000" contrast="40000"/>
          </a:blip>
          <a:stretch>
            <a:fillRect/>
          </a:stretch>
        </p:blipFill>
        <p:spPr>
          <a:xfrm>
            <a:off x="1719685" y="2409469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4" name="JEFFINTROCLIP">
            <a:hlinkClick r:id="" action="ppaction://media"/>
            <a:extLst>
              <a:ext uri="{FF2B5EF4-FFF2-40B4-BE49-F238E27FC236}">
                <a16:creationId xmlns:a16="http://schemas.microsoft.com/office/drawing/2014/main" id="{8ADC229D-0B76-4C19-94A6-A4D32B0158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863" end="3425.5306"/>
                </p14:media>
              </p:ext>
            </p:extLst>
          </p:nvPr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3523354" y="2605253"/>
            <a:ext cx="2961260" cy="233181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1640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2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Video 4">
            <a:hlinkClick r:id="" action="ppaction://media"/>
            <a:extLst>
              <a:ext uri="{FF2B5EF4-FFF2-40B4-BE49-F238E27FC236}">
                <a16:creationId xmlns:a16="http://schemas.microsoft.com/office/drawing/2014/main" id="{F7D4F5D2-F92B-46D2-97EE-F79F374981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7">
            <a:lum bright="20000" contrast="20000"/>
          </a:blip>
          <a:srcRect l="36207" t="10433" r="33561" b="39816"/>
          <a:stretch>
            <a:fillRect/>
          </a:stretch>
        </p:blipFill>
        <p:spPr>
          <a:xfrm>
            <a:off x="6860696" y="1588172"/>
            <a:ext cx="3686178" cy="3756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JEFFINTROCLIP">
            <a:hlinkClick r:id="" action="ppaction://media"/>
            <a:extLst>
              <a:ext uri="{FF2B5EF4-FFF2-40B4-BE49-F238E27FC236}">
                <a16:creationId xmlns:a16="http://schemas.microsoft.com/office/drawing/2014/main" id="{945786FE-1FD7-474A-AF27-1738AACAB6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054" end="38691.5306"/>
                </p14:media>
              </p:ext>
            </p:extLst>
          </p:nvPr>
        </p:nvPicPr>
        <p:blipFill>
          <a:blip r:embed="rId8">
            <a:lum bright="40000" contrast="40000"/>
          </a:blip>
          <a:stretch>
            <a:fillRect/>
          </a:stretch>
        </p:blipFill>
        <p:spPr>
          <a:xfrm>
            <a:off x="1719685" y="2409469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5" name="JEFFINTROCLIP">
            <a:hlinkClick r:id="" action="ppaction://media"/>
            <a:extLst>
              <a:ext uri="{FF2B5EF4-FFF2-40B4-BE49-F238E27FC236}">
                <a16:creationId xmlns:a16="http://schemas.microsoft.com/office/drawing/2014/main" id="{443384A8-C97E-4DBC-BD05-6846AA6D2C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863" end="3425.5306"/>
                </p14:media>
              </p:ext>
            </p:extLst>
          </p:nvPr>
        </p:nvPicPr>
        <p:blipFill>
          <a:blip r:embed="rId9">
            <a:lum bright="40000" contrast="40000"/>
          </a:blip>
          <a:stretch>
            <a:fillRect/>
          </a:stretch>
        </p:blipFill>
        <p:spPr>
          <a:xfrm>
            <a:off x="3134740" y="3877234"/>
            <a:ext cx="2961260" cy="233181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4883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52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100000">
                <p:cTn id="3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967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Widescreen</PresentationFormat>
  <Paragraphs>0</Paragraphs>
  <Slides>8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11</cp:revision>
  <dcterms:created xsi:type="dcterms:W3CDTF">2017-09-10T19:21:43Z</dcterms:created>
  <dcterms:modified xsi:type="dcterms:W3CDTF">2017-09-24T22:56:19Z</dcterms:modified>
</cp:coreProperties>
</file>