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65" d="100"/>
          <a:sy n="65" d="100"/>
        </p:scale>
        <p:origin x="652" y="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57C134-0269-4A32-ACE9-FAA143661E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D1D1217-3E3C-4FF8-A492-AA3D6366AF4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ADE4567-F02E-4787-B118-9154997F97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24A80C-BE31-4B88-B1B1-56F9D9FE02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56830D-7CF6-4576-A9DA-B8C88E106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2530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7944F7-4423-48A3-AE08-A2598630AC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FDE1854-2145-476E-8A5A-B30C79E450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6A2E1-DCB2-4033-B295-50D02F29F1F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58E631-F4A7-4838-9ABC-93795B81348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3EC55C-E864-4238-B97E-C66DFDF7CA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0147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CB17EA1-E8B3-4896-80DA-21673538C5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4E97627-A072-42E0-A9A0-8F1C343F0AD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D453D05-CBAE-4944-A1CC-1478AD27DD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DA8D0-3C0F-43C1-AFD9-783EFADC3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D1DA317-0E90-4057-B9B1-BA58469920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3921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E79F24-867C-403B-9D71-4D6723FAE06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11486E-EA07-4756-9E22-5BC060107D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2971AA1-8B17-4AD1-AF11-70AC2598CA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D7AE34-08DF-44B4-B8D3-8A3BD52FD0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DB8BA50-ED62-4E66-B6A2-0D1C655CF0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75950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4EE728-F8AE-40CD-930E-05C91488D8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94DDD8-7442-43C9-9AF0-0152B1E9AB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0774C7-8AE5-4B5B-8755-BD0065DA16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AFC261-29F0-4791-8806-8B159F625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BF58E6F-67DA-4733-90A6-24C0289ED3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03168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026979-B3BF-4D78-B00A-E605B4A37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1F6BC2F-7978-44E9-904A-E585E73691B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2B5796-18C6-4C43-82D4-7E4892212E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F92A18E-CC8C-4228-88D2-BDB7A98546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4F32E2-0B22-4EB0-829E-816AB350D0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3339C7F-A7BC-4187-A6DC-334253D5CD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234549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70D608-0751-4A4B-A624-4D7E2C3D19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2BBC43-4708-4221-819E-142036EEB61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57BDE8A-30D7-4B66-9029-0BE551D4DE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E6D7A63E-5FC0-40E2-868A-153E4BF635F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88BE4E-3DE8-4E4D-B732-FFE5DCFCE64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F348F70-9266-4F26-AE9D-1319CFCE0C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4967D5D-43B7-4572-8BC5-8734A2E412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134BB7-AA2C-4AD5-98A3-ECDA2E11CD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86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D42962-A118-4529-B843-5B20DD9A3B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839934-E5A8-4230-B6E1-5C9F7564F1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A4E5C20-E719-4DA0-8572-DFC2989DDD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BA1674-0100-4D67-8594-6B489A95A1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4910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7B9B82E-B270-4315-BA46-FC17FFD447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0DB2882-B875-473C-933D-3318904423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7A3243F-30C2-4E3E-A291-B4D3349E8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10455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AA1295-774C-40CF-86A8-61D47F14D4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7FF1E8-AE78-4746-AD5B-EDA1AB5468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4F366F-47E8-415B-B957-4A74937546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F6B82A7-0F71-4278-BF84-7AF92EF5D6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0CB3C9B-87B7-404A-BCA3-933DC3E292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1D58FA4-0106-408C-96D7-6D886B365F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483802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E2B9254-D9E7-47DA-8E24-A3663D0BAE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04DA7B-FF53-498F-97CA-1BB85EBFF1A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09E5BD9-CA5A-4F16-AEDF-C1B66985906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E3D998A-9580-44F2-80DC-192D7AB515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2E0CF59-1182-4851-AFE1-3ED45A4B6F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71126DE-216C-4775-BE73-49A11E8749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0849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C42449-5273-4619-9C78-2FC83C11CD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25F0DBA-E527-4F9B-97F6-E43D5999D4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F88D70-AF62-4F39-BD68-24A44128511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8B683F-17E1-49F7-B150-CC546A4C16DD}" type="datetimeFigureOut">
              <a:rPr lang="en-GB" smtClean="0"/>
              <a:t>02/09/2018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2D8AE-AE36-4B8F-A6B0-05ACDC81752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78C964-B395-4306-8E65-B1B943287D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CD45A2-E948-41C7-A45C-C3A8ECAE542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704679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hyperlink" Target="http://mitsouko.eklablog.com/c-est-l-heure-a9304587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A picture containing object&#10;&#10;Description generated with very high confidence">
            <a:extLst>
              <a:ext uri="{FF2B5EF4-FFF2-40B4-BE49-F238E27FC236}">
                <a16:creationId xmlns:a16="http://schemas.microsoft.com/office/drawing/2014/main" id="{79B326F2-6AAB-4BFF-B600-AA6B2E72C699}"/>
              </a:ext>
            </a:extLst>
          </p:cNvPr>
          <p:cNvPicPr>
            <a:picLocks noChangeAspect="1"/>
          </p:cNvPicPr>
          <p:nvPr/>
        </p:nvPicPr>
        <p:blipFill>
          <a:blip r:embed="rId2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brightnessContrast contrast="-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3329858" y="662858"/>
            <a:ext cx="5532284" cy="5532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80102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Will de Marvell</dc:creator>
  <cp:lastModifiedBy>Will de Marvell</cp:lastModifiedBy>
  <cp:revision>1</cp:revision>
  <dcterms:created xsi:type="dcterms:W3CDTF">2018-09-02T13:23:42Z</dcterms:created>
  <dcterms:modified xsi:type="dcterms:W3CDTF">2018-09-02T13:24:11Z</dcterms:modified>
</cp:coreProperties>
</file>