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33" r:id="rId3"/>
    <p:sldId id="265" r:id="rId4"/>
    <p:sldId id="3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10/06/2019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17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10/06/2019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95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10/06/2019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431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3295-ED1B-4A5A-B3D5-B49CB2B5C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CF2170-3D13-4D87-9CF7-E80A9BE1A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0C2A0-6FC5-4F1B-8344-DFEBCFB2C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9F55-D86E-42DB-A913-BADC5D55A6AD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7540D-5C3F-45C9-BFA2-19A191F0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24BAC-9724-4607-BA39-AA4557C8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B6E8-7E97-4EF6-ABA4-FBCD5DFC1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42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C4EA0-533E-419E-80AC-8FFC06387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0E99B-8396-4126-99FA-42C9D25F6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9E7B6-B5DF-43D9-89F8-BDBE7166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9F55-D86E-42DB-A913-BADC5D55A6AD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C82A-59CA-47DD-A167-58D73F10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73875-D624-49DF-87D3-AD00940C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B6E8-7E97-4EF6-ABA4-FBCD5DFC1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422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A5C15-E71B-41D0-B933-54C989C14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D4D74-32AD-48E3-9537-BE3D4974F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AC18D-EBF2-46B8-BE4C-C4D618F8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9F55-D86E-42DB-A913-BADC5D55A6AD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37D72-E276-4FCD-A46C-045C2B59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9C55F-B514-4A91-B06B-899D416B2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B6E8-7E97-4EF6-ABA4-FBCD5DFC1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13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ABEB9-7FA0-4AFD-804F-791D39039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F89C-34AE-403B-9D23-31A79C60F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C1341-931C-47C1-B682-A56D64125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CD261-2820-42D4-8EDC-D2A04AC9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9F55-D86E-42DB-A913-BADC5D55A6AD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6AFA1-FFE6-4CF9-842B-62AFF8DE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A8FD6-A33C-4F3D-AEA0-4B58B960E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B6E8-7E97-4EF6-ABA4-FBCD5DFC1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076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1506C-0297-46B7-9DAC-6D35CAFFE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B53A1-63C9-4236-A00F-49FE7A46C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A4533-54F4-4878-BD1F-D9FF6A431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C00586-13E4-4B26-B874-C51AE664F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5D00D5-2F1D-4666-AFB5-DFDF0E939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4058B4-F0CF-48E7-A4BD-3662710DB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9F55-D86E-42DB-A913-BADC5D55A6AD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E1BCE1-F12B-4DD1-8AAA-8941B2862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87D256-C98A-468C-91B6-066637B3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B6E8-7E97-4EF6-ABA4-FBCD5DFC1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707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763A4-89ED-48E3-8D03-02C308007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2E1E4C-7A46-4B04-B534-3D38BCA76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9F55-D86E-42DB-A913-BADC5D55A6AD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F55D8-CB0C-4842-9B1E-549AA90E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F5DF28-69F4-4554-BA6B-DAC67836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B6E8-7E97-4EF6-ABA4-FBCD5DFC1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860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EEFCF-E28E-46FC-B556-006A88884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9F55-D86E-42DB-A913-BADC5D55A6AD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BA5E3-6154-4D52-A8A0-CE566F57F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EB4B0-AB6A-4CCB-BD60-E2C0A3DF8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B6E8-7E97-4EF6-ABA4-FBCD5DFC1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070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6E321-2E2E-4C11-B002-0CA86E2C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A9476-6A5B-4AF3-AAB7-67C9B27F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EC9E3-FDD8-44D8-827D-D2A33B1E6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AA66F-7268-4868-8821-55A8757DA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9F55-D86E-42DB-A913-BADC5D55A6AD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5C97D-42E2-4B3F-8D48-7C0B3243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62581-0A1C-4577-943E-618F2A4A1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B6E8-7E97-4EF6-ABA4-FBCD5DFC1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35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10/06/2019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689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6E766-19AD-49BA-AB32-7A1FDD0C8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CB967D-9C3A-4BE0-9569-D4B200F223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517C9-EB51-4486-BAB9-1174A63C8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108E3-0BE5-4218-AF25-A657F99F5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9F55-D86E-42DB-A913-BADC5D55A6AD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C7911-5C83-497C-B21F-D284CA592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8714B-7D0F-48A6-81D8-3E3FEE02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B6E8-7E97-4EF6-ABA4-FBCD5DFC1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668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5F3BD-5FBB-42AD-B071-23A54D3ED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9CCB5C-B721-4AB5-B815-530178569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4F952-B37C-45F4-98BC-EC3258879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9F55-D86E-42DB-A913-BADC5D55A6AD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6F8F6-850E-44D4-B2D0-880A9B023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026F8-6465-463E-9887-90D3D4AA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B6E8-7E97-4EF6-ABA4-FBCD5DFC1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506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EC5C2-E00A-4759-9110-E86729E98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E8FD1B-0CFA-4D93-B53F-BA7F27A2A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BBC91-AD89-4F26-904F-26089226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9F55-D86E-42DB-A913-BADC5D55A6AD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63DD7-9A2C-4B5A-891D-AAE98B1BA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AD71F-808C-4938-99A1-C04E8C10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B6E8-7E97-4EF6-ABA4-FBCD5DFC1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1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10/06/2019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72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10/06/2019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48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10/06/2019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21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10/06/2019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6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10/06/2019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74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10/06/2019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97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10/06/2019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19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E4BB0-5A5C-4016-99F8-450242BC6078}" type="datetimeFigureOut">
              <a:rPr lang="en-GB" smtClean="0"/>
              <a:t>10/06/2019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0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513DF2-03F2-4F29-A81D-5DA4568E7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1F56A-53BD-4BD6-B72A-AFA757D37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3E2F7-DDF1-4D46-8DA9-70F8664EB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99F55-D86E-42DB-A913-BADC5D55A6AD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63C47-A068-426D-8A97-09309C3C9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53494-F17C-4E88-8E6D-283F7F390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0B6E8-7E97-4EF6-ABA4-FBCD5DFC1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38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42" y="3020245"/>
            <a:ext cx="12670971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JUST LISTEN...</a:t>
            </a: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2" end="2538.897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41380" y="663214"/>
            <a:ext cx="487363" cy="4873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51834" y="1352760"/>
            <a:ext cx="74682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LISTENING PRACTICE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7"/>
          <a:srcRect l="33138" t="38690" r="46670" b="32994"/>
          <a:stretch/>
        </p:blipFill>
        <p:spPr>
          <a:xfrm>
            <a:off x="2007602" y="737039"/>
            <a:ext cx="1772535" cy="2435606"/>
          </a:xfrm>
          <a:prstGeom prst="ellipse">
            <a:avLst/>
          </a:prstGeom>
          <a:ln>
            <a:solidFill>
              <a:sysClr val="windowText" lastClr="000000"/>
            </a:solidFill>
          </a:ln>
          <a:effectLst>
            <a:softEdge rad="112500"/>
          </a:effectLst>
        </p:spPr>
      </p:pic>
      <p:sp>
        <p:nvSpPr>
          <p:cNvPr id="45" name="Circle: Hollow 44"/>
          <p:cNvSpPr/>
          <p:nvPr/>
        </p:nvSpPr>
        <p:spPr>
          <a:xfrm>
            <a:off x="1445069" y="600758"/>
            <a:ext cx="2914928" cy="2779033"/>
          </a:xfrm>
          <a:prstGeom prst="donut">
            <a:avLst>
              <a:gd name="adj" fmla="val 2429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Lightning Bolt 45"/>
          <p:cNvSpPr/>
          <p:nvPr/>
        </p:nvSpPr>
        <p:spPr>
          <a:xfrm>
            <a:off x="716870" y="246551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Lightning Bolt 46"/>
          <p:cNvSpPr/>
          <p:nvPr/>
        </p:nvSpPr>
        <p:spPr>
          <a:xfrm rot="19308518">
            <a:off x="521510" y="1002947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Lightning Bolt 47"/>
          <p:cNvSpPr/>
          <p:nvPr/>
        </p:nvSpPr>
        <p:spPr>
          <a:xfrm rot="17719888">
            <a:off x="645852" y="1683072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Lightning Bolt 48"/>
          <p:cNvSpPr/>
          <p:nvPr/>
        </p:nvSpPr>
        <p:spPr>
          <a:xfrm>
            <a:off x="869270" y="398951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Lightning Bolt 49"/>
          <p:cNvSpPr/>
          <p:nvPr/>
        </p:nvSpPr>
        <p:spPr>
          <a:xfrm rot="19308518">
            <a:off x="673910" y="1155347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Lightning Bolt 50"/>
          <p:cNvSpPr/>
          <p:nvPr/>
        </p:nvSpPr>
        <p:spPr>
          <a:xfrm rot="17719888">
            <a:off x="798252" y="1835472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Lightning Bolt 51"/>
          <p:cNvSpPr/>
          <p:nvPr/>
        </p:nvSpPr>
        <p:spPr>
          <a:xfrm>
            <a:off x="1021670" y="551351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Lightning Bolt 52"/>
          <p:cNvSpPr/>
          <p:nvPr/>
        </p:nvSpPr>
        <p:spPr>
          <a:xfrm rot="19308518">
            <a:off x="826310" y="1307747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Lightning Bolt 53"/>
          <p:cNvSpPr/>
          <p:nvPr/>
        </p:nvSpPr>
        <p:spPr>
          <a:xfrm rot="17719888">
            <a:off x="950652" y="1987872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Lightning Bolt 54"/>
          <p:cNvSpPr/>
          <p:nvPr/>
        </p:nvSpPr>
        <p:spPr>
          <a:xfrm>
            <a:off x="1174070" y="703751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Lightning Bolt 55"/>
          <p:cNvSpPr/>
          <p:nvPr/>
        </p:nvSpPr>
        <p:spPr>
          <a:xfrm rot="19308518">
            <a:off x="978710" y="1460147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Lightning Bolt 56"/>
          <p:cNvSpPr/>
          <p:nvPr/>
        </p:nvSpPr>
        <p:spPr>
          <a:xfrm rot="17719888">
            <a:off x="959471" y="2013046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226547" y="350570"/>
            <a:ext cx="1189973" cy="1091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9471634" y="411941"/>
            <a:ext cx="879412" cy="9687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4865345" y="5515428"/>
            <a:ext cx="1100200" cy="1141265"/>
          </a:xfrm>
          <a:prstGeom prst="rect">
            <a:avLst/>
          </a:prstGeom>
        </p:spPr>
      </p:pic>
      <p:pic>
        <p:nvPicPr>
          <p:cNvPr id="24" name="WH QS">
            <a:hlinkClick r:id="" action="ppaction://media"/>
            <a:extLst>
              <a:ext uri="{FF2B5EF4-FFF2-40B4-BE49-F238E27FC236}">
                <a16:creationId xmlns:a16="http://schemas.microsoft.com/office/drawing/2014/main" id="{5AAF5197-F8F5-4435-8E7E-302F31C178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51027" y="5807042"/>
            <a:ext cx="406400" cy="406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48E2FC-2020-4B90-B6E4-D242337AC5B4}"/>
              </a:ext>
            </a:extLst>
          </p:cNvPr>
          <p:cNvSpPr txBox="1"/>
          <p:nvPr/>
        </p:nvSpPr>
        <p:spPr>
          <a:xfrm>
            <a:off x="5507977" y="2200072"/>
            <a:ext cx="396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472C4"/>
                </a:solidFill>
                <a:effectLst/>
                <a:uLnTx/>
                <a:uFillTx/>
              </a:rPr>
              <a:t>A KID QUESTIONS AN ARTIST</a:t>
            </a:r>
          </a:p>
        </p:txBody>
      </p:sp>
    </p:spTree>
    <p:extLst>
      <p:ext uri="{BB962C8B-B14F-4D97-AF65-F5344CB8AC3E}">
        <p14:creationId xmlns:p14="http://schemas.microsoft.com/office/powerpoint/2010/main" val="69217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50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4587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 showWhenStopped="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B7B2FC-3583-4989-86E7-531750E599E3}"/>
              </a:ext>
            </a:extLst>
          </p:cNvPr>
          <p:cNvSpPr/>
          <p:nvPr/>
        </p:nvSpPr>
        <p:spPr>
          <a:xfrm>
            <a:off x="2073208" y="1883378"/>
            <a:ext cx="91883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ARE YOU?         </a:t>
            </a:r>
            <a:r>
              <a:rPr kumimoji="0" lang="en-GB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NAME’S BOB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DO YOU LIVE?       </a:t>
            </a:r>
            <a:r>
              <a:rPr kumimoji="0" lang="en-GB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LIVE IN LONDON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YOU ENGLISH?          </a:t>
            </a:r>
            <a:r>
              <a:rPr kumimoji="0" lang="en-GB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NO, I’M CANADIAN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YOUR JOB?            </a:t>
            </a:r>
            <a:r>
              <a:rPr kumimoji="0" lang="en-GB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I’M AN ARTIST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DO YOU LIKE ART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1A231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1A231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</a:t>
            </a:r>
            <a:r>
              <a:rPr kumimoji="0" lang="en-GB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BECAUSE I LOVE SHAPES AND COLOURS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COLOUR DO YOU LIKE?       </a:t>
            </a:r>
            <a:r>
              <a:rPr kumimoji="0" lang="en-GB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OF THEM!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 YOU TRAVEL TO WORK?      </a:t>
            </a:r>
            <a:r>
              <a:rPr kumimoji="0" lang="en-GB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FOOT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DO YOU RELAX?     </a:t>
            </a:r>
            <a:r>
              <a:rPr kumimoji="0" lang="en-GB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WORK!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355FFF-DB7B-49DB-94D3-AC4488F92248}"/>
              </a:ext>
            </a:extLst>
          </p:cNvPr>
          <p:cNvSpPr txBox="1"/>
          <p:nvPr/>
        </p:nvSpPr>
        <p:spPr>
          <a:xfrm>
            <a:off x="9412887" y="324799"/>
            <a:ext cx="2891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LISTENING 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5629AC-0DD9-42E1-814B-E08889143B97}"/>
              </a:ext>
            </a:extLst>
          </p:cNvPr>
          <p:cNvSpPr txBox="1"/>
          <p:nvPr/>
        </p:nvSpPr>
        <p:spPr>
          <a:xfrm>
            <a:off x="4017465" y="842478"/>
            <a:ext cx="396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KID QUESTIONS AN ARTIST</a:t>
            </a:r>
          </a:p>
        </p:txBody>
      </p:sp>
    </p:spTree>
    <p:extLst>
      <p:ext uri="{BB962C8B-B14F-4D97-AF65-F5344CB8AC3E}">
        <p14:creationId xmlns:p14="http://schemas.microsoft.com/office/powerpoint/2010/main" val="329259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0403C3-A1AD-44ED-9C65-67C9B4F43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89" y="259315"/>
            <a:ext cx="11528385" cy="6339370"/>
          </a:xfrm>
          <a:prstGeom prst="rect">
            <a:avLst/>
          </a:prstGeom>
        </p:spPr>
      </p:pic>
      <p:pic>
        <p:nvPicPr>
          <p:cNvPr id="3" name="WH QS">
            <a:hlinkClick r:id="" action="ppaction://media"/>
            <a:extLst>
              <a:ext uri="{FF2B5EF4-FFF2-40B4-BE49-F238E27FC236}">
                <a16:creationId xmlns:a16="http://schemas.microsoft.com/office/drawing/2014/main" id="{CDC67B76-26A8-46BE-8CAD-C3A6B3F96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51027" y="580704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5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89</Words>
  <Application>Microsoft Office PowerPoint</Application>
  <PresentationFormat>Widescreen</PresentationFormat>
  <Paragraphs>14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2_Office Theme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2019-06-10T19:57:09Z</dcterms:created>
  <dcterms:modified xsi:type="dcterms:W3CDTF">2019-06-10T20:01:47Z</dcterms:modified>
</cp:coreProperties>
</file>