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77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A82E-DB23-4E18-B5D4-93F9FD9A1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59E20-3FE9-419F-B05E-6703CFDCE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2DE67-CBEC-4DCF-942D-2689F185D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7C4BF-2538-413E-9AAE-68DC1A02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6CD76-DB8B-4688-AB35-1C8E541E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4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4E3B2-809E-4C70-8E03-285F0CF6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1DB5E-256B-4DBD-A74F-6768876F2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B367-BBA6-47BC-A239-2197D011A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7FFE5-662D-4B30-A3A4-65BDB397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EB869-6295-45AD-8625-888221B5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8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F4BE45-C907-45A7-9512-BD7648573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C9EA-D8A9-43D7-8729-FD2995D00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98CE1-E12E-4E0A-9AD5-DAC0A2642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A35BC-E450-4DE7-A44E-250058ADA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B152D-22BB-42E5-9AD9-C85A8097B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21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24C1-DB72-48E6-9C4C-348F7F04A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2E157-3AE1-4C85-A7DA-E1347C031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88C62-FA66-4D92-905A-9D062178B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E0DD7-6465-492F-8467-076935CE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E6F1-C352-48A9-9022-97B2789A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7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40F93-AEDC-47DC-8A12-573E2AEA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CA8B1-03EA-486C-86AC-334A33367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C621D-DA1F-4556-976F-8F9DD16E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97451-6A45-479C-AF51-BD082C28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11FAB-D119-4429-87DD-4B495B58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6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D0E8-E689-4D18-8F22-150CC51B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745C0-6E1D-42A4-A42F-90F9B5AE4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6C2D5-BBAB-4953-8F69-07707CD56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1D71-B3D3-409F-BC8B-BF2FE7689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4342-0BF8-427D-A9E9-5A79F1C6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6A013-A564-4BB0-8BC7-8E3627D4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50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E470-18A0-4970-A9E9-D083BBEA2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2E695-63B0-4071-AEEE-5632EA000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0DF39-026C-4E32-8057-4CD14ED5A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ED08B5-997D-43E1-9411-0CF57D5C8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E9AF12-BE16-4882-8F81-AE16220E8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5E9E0-3170-4A5B-A402-B295F61E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6838C8-EE56-44C3-B060-E97CA90B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59312B-7A05-442E-83C4-659958E7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01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DE79-6875-4183-8C1C-77DB4CB0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20D6B-22F1-473E-B650-1BCAFC67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29D95-6B5E-4C5D-9597-D65C59C8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F4179-C7DB-4725-B58B-DFC9A017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6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86B74-4974-4458-9312-FBD44C672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E6E3B-94A8-4338-8500-E99578DB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1EDE4-6E78-42CA-B688-7C1CFD6D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44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B8B3C-C88C-4833-8AB5-1720E3B14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1B23C-6FEE-4612-9341-7CEBA0EF5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60F46-C719-4CDA-B8A1-444151206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EB0BF-ADC8-427F-955B-7D0D26DF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C7F18-F1D0-4E5B-AAD8-A0280D911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685D6-99AE-45C9-A71B-1F93B3558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46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307FC-DFD1-4EE1-9831-7C9D89E23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E19C0-67C4-493C-AADF-A09BC6067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08D72-50C6-486E-8B84-5C03377DB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8C5D6-D38A-47E9-BC4B-2F5656205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9E77-A80A-4E8F-A2A0-51190673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1E68E-8930-428B-845A-F36C04FE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38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CC09D9-06A3-44E8-97F2-23EE0D581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E80D6-FC32-4755-92DC-486CAAB3F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97B22-B53A-478A-B6A7-BE889248C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DD3B4-DD51-4F86-9EC7-9263DB8061FF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A6032-BCC7-4C81-B7E5-3D7E5A640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E08D7-6C2B-479B-B76E-7DEC3301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686DF-D428-45C5-9E45-73503F9A2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94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DDFA-FE80-48FD-9D71-980DA1F8C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3D6E3-A3A4-4FAC-B530-8638E220E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50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2019-01-21T21:51:53Z</dcterms:created>
  <dcterms:modified xsi:type="dcterms:W3CDTF">2019-01-21T21:52:19Z</dcterms:modified>
</cp:coreProperties>
</file>