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52" y="2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66AE3-A551-42F8-B4E8-1E9F22A08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F51E8-83C7-412E-B936-1049A05F2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08A06-647F-4ABC-B14A-6F0217C9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C575E-23E4-4AAE-81A0-EDFDEC354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DE650-9F62-4561-84DE-E96F5880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89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139D9-D902-4806-8F96-30CE35A47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11658-69E6-4B7F-A4C7-F0D2A03F5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39C5B-7ED5-4DE8-8BE2-C1EC2CEE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EBC12-F3C8-451C-9ED2-36D5D6AA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3A2F1-89EF-4E94-92D0-7D3F389F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7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3412EF-02A5-44CA-B70B-913F6342E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CEB57A-1115-4ACE-9C91-5643F11BC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13334-AA89-4039-8FB6-EEE32E78D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ED0DB-AE93-48C6-AD5B-5BE9D39D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D71A5-2C30-44A2-A2A0-303FC460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38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91A7C-3952-4887-83BB-60F2CC8A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52A96-E4C3-487C-8F5B-2AD9CA6AA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8A9B8-4013-4123-8968-36F521D1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50B20-4A50-4391-B42F-5E1C8352D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E558B-A62B-4849-AF75-701B6962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56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8961-F44B-42A6-98D0-C9E365B8C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8B9F5-E0E6-49B8-823D-A449D8191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523C1-1A0F-4FF1-A060-1EEF775D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4DD22-0A07-4AB7-A7E8-B5CAB1BD6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1655A-5B43-489F-9BBF-62111A65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6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B1537-FCB3-4BFB-9C23-8EBFBB5D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5FDA-3D89-4922-807D-8CDECF54A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968AF-4DFE-4F2D-84BA-AF25AC683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4AAAA-FC0C-4608-B285-0761461E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17005-3799-48BD-A6E9-73B550482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829F8-D822-46A7-B896-B94818D1A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9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F41C9-EBB0-40BD-AC74-E1467088B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DCE71-DD02-4550-B4AA-34A94B3C6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99F12-9970-44C4-8AAA-9685B73A3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63F8EA-CC17-4F21-941E-1F156554EA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D63556-6FC0-4DF2-BE7F-F913C7317D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F14A4-5CB0-4E39-9B38-163F25BD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0BCC7B-13DA-4B34-A2D5-B9FE24E9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B7B5EB-4091-437F-ABCC-FC0B33929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76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229B9-F878-4B3E-A702-911BC189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2D8D5B-F952-40B4-A5C0-0D483E1D5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59B08F-E717-4864-80F6-B9D45136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47080-50C6-437A-886D-5C94AA659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50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AA512F-F112-44AC-8332-8889C7BC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270B84-0899-47F9-A295-4A1F91B50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242D8-CBAC-47D0-B65F-5FFAC9AE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93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C23FA-D9C8-4DA4-9569-6D34B6420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57C99-B297-4685-AEEE-AC6994514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B1518-7F88-4695-B023-9C3189201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05920-134E-4D72-8F02-A42D2BFE4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79CD9-2639-4D99-B85F-2201B89A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9912B-C95D-461C-8CA9-F6D912B69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11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4962-58F9-4F46-9FFD-E5A8175B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3C27EA-7ADD-488E-B089-147759A57B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D6959E-7372-43A7-A5C1-C4AD779E4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D1C5F-B009-4893-AF6C-7DD599973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6E2C9-A6BA-48AB-A84C-056DBCE7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208E5-7A01-4FBE-B254-92F9A22D2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40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3D773-25F8-46BB-B6AA-CB5E0677D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897BC-6CBE-466F-8D90-55127A250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541B7-DE5E-4C71-A504-3DC62F757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6B8F0-98AB-472A-97D8-C283F1B0C16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A871E-3AB8-432B-BD8C-4C6AD212F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82B01-93C9-4D54-AF9B-9DA6845B7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EA3C-9B6A-432C-A25C-2C39335CE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67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jpg"/><Relationship Id="rId5" Type="http://schemas.openxmlformats.org/officeDocument/2006/relationships/hyperlink" Target="http://culverpaper.wikispaces.com/rainbow+day" TargetMode="Externa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5614896-67C7-4B0E-B70D-1153D7CF26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68725" y="174419"/>
            <a:ext cx="10054549" cy="5454593"/>
          </a:xfrm>
          <a:prstGeom prst="rect">
            <a:avLst/>
          </a:prstGeom>
        </p:spPr>
      </p:pic>
      <p:pic>
        <p:nvPicPr>
          <p:cNvPr id="7" name="Picture 6" descr="A black and white dog&#10;&#10;Description generated with very high confidence">
            <a:extLst>
              <a:ext uri="{FF2B5EF4-FFF2-40B4-BE49-F238E27FC236}">
                <a16:creationId xmlns:a16="http://schemas.microsoft.com/office/drawing/2014/main" id="{F6BBA9B5-D38D-4FF0-9D7C-A0E8B8CFE18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" r="16640"/>
          <a:stretch/>
        </p:blipFill>
        <p:spPr>
          <a:xfrm>
            <a:off x="4752546" y="2612090"/>
            <a:ext cx="2801922" cy="32539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BA6C55A-0E79-44A5-A0CC-3511C7EDD3C2}"/>
              </a:ext>
            </a:extLst>
          </p:cNvPr>
          <p:cNvSpPr txBox="1"/>
          <p:nvPr/>
        </p:nvSpPr>
        <p:spPr>
          <a:xfrm>
            <a:off x="2210155" y="5217953"/>
            <a:ext cx="1400961" cy="671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81D811-BC0D-42DE-84B6-70C42D0A21D0}"/>
              </a:ext>
            </a:extLst>
          </p:cNvPr>
          <p:cNvSpPr txBox="1"/>
          <p:nvPr/>
        </p:nvSpPr>
        <p:spPr>
          <a:xfrm>
            <a:off x="385894" y="897623"/>
            <a:ext cx="1400961" cy="671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9BAFDF-C027-4C0A-861A-A580F2DB967A}"/>
              </a:ext>
            </a:extLst>
          </p:cNvPr>
          <p:cNvSpPr txBox="1"/>
          <p:nvPr/>
        </p:nvSpPr>
        <p:spPr>
          <a:xfrm>
            <a:off x="1677018" y="4079694"/>
            <a:ext cx="1784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wlby One SC" panose="02000505060000020004" pitchFamily="2" charset="0"/>
                <a:ea typeface="+mn-ea"/>
                <a:cs typeface="+mn-cs"/>
              </a:rPr>
              <a:t>HAPPY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37EDE8-475B-4609-BEE0-0DB6780505F3}"/>
              </a:ext>
            </a:extLst>
          </p:cNvPr>
          <p:cNvSpPr txBox="1"/>
          <p:nvPr/>
        </p:nvSpPr>
        <p:spPr>
          <a:xfrm>
            <a:off x="8340212" y="4013917"/>
            <a:ext cx="2326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wlby One SC" panose="02000505060000020004" pitchFamily="2" charset="0"/>
                <a:ea typeface="+mn-ea"/>
                <a:cs typeface="+mn-cs"/>
              </a:rPr>
              <a:t>BIRTHDAY</a:t>
            </a: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B4DDA822-6A72-4F4F-ACDF-EDE3711A24FE}"/>
              </a:ext>
            </a:extLst>
          </p:cNvPr>
          <p:cNvSpPr/>
          <p:nvPr/>
        </p:nvSpPr>
        <p:spPr>
          <a:xfrm>
            <a:off x="4572000" y="5117284"/>
            <a:ext cx="3422708" cy="1497435"/>
          </a:xfrm>
          <a:prstGeom prst="wedgeEllipseCallout">
            <a:avLst>
              <a:gd name="adj1" fmla="val -2206"/>
              <a:gd name="adj2" fmla="val -104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LIZZY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IKA AND WILL</a:t>
            </a:r>
          </a:p>
        </p:txBody>
      </p:sp>
      <p:sp>
        <p:nvSpPr>
          <p:cNvPr id="17" name="Not Equal 16">
            <a:extLst>
              <a:ext uri="{FF2B5EF4-FFF2-40B4-BE49-F238E27FC236}">
                <a16:creationId xmlns:a16="http://schemas.microsoft.com/office/drawing/2014/main" id="{C91ECD8F-18FE-4DA0-A988-E90A9BD61646}"/>
              </a:ext>
            </a:extLst>
          </p:cNvPr>
          <p:cNvSpPr/>
          <p:nvPr/>
        </p:nvSpPr>
        <p:spPr>
          <a:xfrm>
            <a:off x="385894" y="6056851"/>
            <a:ext cx="682831" cy="29536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LIZ BD">
            <a:hlinkClick r:id="" action="ppaction://media"/>
            <a:extLst>
              <a:ext uri="{FF2B5EF4-FFF2-40B4-BE49-F238E27FC236}">
                <a16:creationId xmlns:a16="http://schemas.microsoft.com/office/drawing/2014/main" id="{93113CE3-7400-4D04-B782-73B2631FFCB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340212" y="5768549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62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609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7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3" grpId="0"/>
      <p:bldP spid="14" grpId="0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Widescreen</PresentationFormat>
  <Paragraphs>4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Bowlby One SC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2018-01-17T12:56:05Z</dcterms:created>
  <dcterms:modified xsi:type="dcterms:W3CDTF">2018-01-17T12:58:40Z</dcterms:modified>
</cp:coreProperties>
</file>