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1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1C3FC-CCF0-4614-9F32-209DB0F66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87E51A-EB57-480B-A6BD-E0E1A34D8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5B009-81CB-4721-8BC1-162527756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BB33C-2E94-4A87-8C71-75CA7C85B031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A613F-2975-41CC-8858-B0325A408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29A15-22B4-4502-B6AE-FEE0BA6D3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84F0-2D19-4257-80A1-D0F4F45FA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5756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DC78C-6604-4AC2-8F8E-EC80C98FE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0E3A3C-F886-4E48-B0DA-27B737CBD2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79FA3-1294-4BD5-9EED-4E3B8DB96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BB33C-2E94-4A87-8C71-75CA7C85B031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09A0E-E383-401F-80FE-DAC069BE3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3F9FD-89F1-4D16-BAD5-73FCA6F4F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84F0-2D19-4257-80A1-D0F4F45FA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5408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2896D5-2CFB-47A9-B154-AFD9B79615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C25570-EF1B-4EF4-95A4-5CB946ECF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D7FAB-EDE4-45FC-9A68-8DB3BC089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BB33C-2E94-4A87-8C71-75CA7C85B031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D1D39D-3A05-4D3F-BED6-681281349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3C30B-DD8C-495E-89A2-BB922F57E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84F0-2D19-4257-80A1-D0F4F45FA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193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AB323-005A-4C87-B86E-4BC2B7C3D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338C4-8B08-4874-B4D0-4531B6F83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57481-0C69-43BF-8C98-6CCF55F77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BB33C-2E94-4A87-8C71-75CA7C85B031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AF130-9BE0-4EFE-A9B5-A84B44112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3E939F-2F0A-44E3-A0E6-665C9B502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84F0-2D19-4257-80A1-D0F4F45FA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658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386EC-68F0-421B-A861-4BF6FF74B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4AF6B-C662-4B1F-929B-B194DD4CF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0E5C2-3F87-44CB-A489-896B218F0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BB33C-2E94-4A87-8C71-75CA7C85B031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7D64F4-9BD3-4945-9ADC-4489D83DD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336A2-CC26-4008-8A32-C26F6F091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84F0-2D19-4257-80A1-D0F4F45FA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896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9AE2F-D3D3-4364-8D6B-187BB6A56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EE5FA-71DC-43DF-BC84-46C33CBD8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5482D8-22AD-4B4F-B1CC-5010B39617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3F11BC-2DC7-46EC-9AF1-6DBD4D032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BB33C-2E94-4A87-8C71-75CA7C85B031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E805C-1180-42A1-B98D-B69742234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B6675F-658E-4C4E-BD4E-9657AEE7B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84F0-2D19-4257-80A1-D0F4F45FA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62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58B95-BF8D-419B-A0AA-2ACC8DFB6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018E28-5799-4782-B16C-FE4A51CFC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6606CC-DEDA-407A-A360-D0E7C381A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1519EF-A550-463E-BA78-61DEA6FB24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B3389E-57A4-46E4-BA01-7B29461EAF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C7D3BF-15B1-47A0-980C-E8385C741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BB33C-2E94-4A87-8C71-75CA7C85B031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5F5582-A239-40FB-8F89-D3E96E92A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39EBCE-771B-4F4A-B3F8-84E9DF814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84F0-2D19-4257-80A1-D0F4F45FA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926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ED355-D381-4390-9975-EBB16E4B8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A16A8A-F8EC-4765-8306-1FE755118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BB33C-2E94-4A87-8C71-75CA7C85B031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B04695-789B-4E31-8D92-AE987860B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D490B8-5505-45D7-B275-E64DDEDB5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84F0-2D19-4257-80A1-D0F4F45FA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70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425CAB-4978-46FA-BDF1-165703C3E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BB33C-2E94-4A87-8C71-75CA7C85B031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8EE5AB-FCC1-45D6-8D3B-5D88A2F98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56475-ED9B-42CE-908F-142BFED51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84F0-2D19-4257-80A1-D0F4F45FA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70898-86DE-400E-A228-872202236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C343F-39CB-4398-881A-3E43C9FC9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8FE74F-46BD-4733-84E8-8FB7DA296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36B75B-B9EA-4883-892B-F39B48EF9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BB33C-2E94-4A87-8C71-75CA7C85B031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47D987-F9DB-4C41-B4F4-7989BF112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8E2A74-3BCD-4263-A9F3-EFEA19930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84F0-2D19-4257-80A1-D0F4F45FA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910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9F178-064F-48F6-8193-D8FA18684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8F7880-78D5-4280-9F92-4F0DA3BDAC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001383-5521-49C4-8168-B5DA5FB05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3DFB7-3A8C-46F8-8FFA-C88400B9C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BB33C-2E94-4A87-8C71-75CA7C85B031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513D87-A1D9-4A2D-BC07-9542E0D70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BBB5AE-8D3D-426A-A1AB-2A9E5C803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884F0-2D19-4257-80A1-D0F4F45FA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0847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89B8A8-2B99-4DE5-A012-158344D7A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7C60C-2455-4F8B-942F-80DAAC3B78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2298D-D75D-4CDC-9081-2BE8B9B67C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BB33C-2E94-4A87-8C71-75CA7C85B031}" type="datetimeFigureOut">
              <a:rPr lang="en-GB" smtClean="0"/>
              <a:t>21/08/2018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E48882-EF12-46C9-BF92-52CF8BD26B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EA879-8A44-4C13-8CAF-D9A67D2D9E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884F0-2D19-4257-80A1-D0F4F45FA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617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22A496-EC2B-439C-ADF0-4DE31380C1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79" t="45208" r="27709" b="18007"/>
          <a:stretch/>
        </p:blipFill>
        <p:spPr>
          <a:xfrm>
            <a:off x="1015067" y="1065197"/>
            <a:ext cx="8856235" cy="5620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004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3</cp:revision>
  <dcterms:created xsi:type="dcterms:W3CDTF">2018-04-07T15:31:29Z</dcterms:created>
  <dcterms:modified xsi:type="dcterms:W3CDTF">2018-08-21T21:24:42Z</dcterms:modified>
</cp:coreProperties>
</file>