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9BEE-8DFA-4FBD-B381-ED9041F67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7DD31-146F-4A00-A646-3EB6CB1C4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BCC02-1397-45C8-A48B-63BCA7F8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45A4-4512-4B08-BF38-8158C7DD197E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20252-65A8-4DCF-AA66-6C5A9D9E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BCE51-BCF7-42DE-AA6C-707F4E44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AAE-765F-456E-94C4-5AE6D18E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0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163D-1ED3-4D40-9D9F-64F4793E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ACDBA-9330-4074-81F4-C6B439DD4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526F6-B3E5-47DA-ABE0-5C19B3A6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45A4-4512-4B08-BF38-8158C7DD197E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988AA-AEA3-4386-840B-665DDF5F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C7B76-E634-4FB8-ACC0-009800F6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AAE-765F-456E-94C4-5AE6D18E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8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F8DE1-B5D7-4D22-BBAE-192B081CD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50A65-A1FC-4B13-988C-ED09F3130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3FD71-603B-436F-877E-8E582CAB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45A4-4512-4B08-BF38-8158C7DD197E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79C18-C1CF-451F-B248-6B57A95D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BDA5-DBFB-42C8-AF71-6D23AC73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AAE-765F-456E-94C4-5AE6D18E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9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9D26-9678-42B6-ADC1-42AE1CEE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123A-6BA2-41D8-A5FF-A72CEFAAD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2116D-A9B1-4830-9578-C9C3762A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45A4-4512-4B08-BF38-8158C7DD197E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807CB-7EF6-48DA-8088-9E6B49FD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23D56-EA20-45F2-93E5-1D16B981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AAE-765F-456E-94C4-5AE6D18E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17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4BA1-C76C-476C-9CBB-5A897C229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1EB5A-0320-4E5E-84A5-51BA11466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B3D72-1BDB-4766-BC57-D0010B1F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45A4-4512-4B08-BF38-8158C7DD197E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A6B70-D069-41D3-A3B3-6A51BBE9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FE0D-7C74-4025-AFC8-CD13E599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AAE-765F-456E-94C4-5AE6D18E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44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D07E-D5E2-4395-99F1-8D0FC688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C4E7F-E426-4B2B-8AAF-33F685129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FB2DE-A409-4628-A460-4E5905816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EFB-992E-4653-BA3C-CBAF4180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45A4-4512-4B08-BF38-8158C7DD197E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9A116-CEA1-4244-8DB5-E3C63E5D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A783C-BCA1-453D-A43A-92180FC0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AAE-765F-456E-94C4-5AE6D18E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219CE-DC0C-4491-B6AF-ACFE4BAA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8BA6E-CD12-49B0-8515-C61861EF1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A20A6-A76A-49F2-A481-E321C5ABF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7354B-8846-4243-A7AD-2A81045A0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96E56-864D-45A2-A07F-461AD1462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7909E-7D94-492E-80B6-75B249FA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45A4-4512-4B08-BF38-8158C7DD197E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0C7E8-4231-4089-B333-781EEFB0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8E28D0-9342-441D-8BE1-55035553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AAE-765F-456E-94C4-5AE6D18E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5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6EE2-3E34-4D6E-A485-0CB9CA7C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F7F54-8BDD-4453-BBDD-303787DB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45A4-4512-4B08-BF38-8158C7DD197E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36C6A-0A33-4A7B-95F2-16C47BC8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C55F1-A2D2-4E2A-8EFC-3B9B03A8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AAE-765F-456E-94C4-5AE6D18E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37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57300-186E-4BCC-A740-9DF6E4AB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45A4-4512-4B08-BF38-8158C7DD197E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179ED-05EE-4583-A310-08C1D43E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95112-ECE4-49B0-B23B-4A221DD2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AAE-765F-456E-94C4-5AE6D18E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46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D5FF-F4C6-476F-86E7-B43B2F25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00262-2CE8-4EBF-8365-36CD6391A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94E0D-B4C7-4DFE-861F-DA7186DB8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D854B-18DE-475F-9854-6F52AE49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45A4-4512-4B08-BF38-8158C7DD197E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C30F9-7B7D-4D9A-AE62-EAC231AA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951F9-D7D9-439E-8DAB-84601982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AAE-765F-456E-94C4-5AE6D18E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29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61D4-7C16-4AF6-A00D-6D44DCD2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11005-E9A6-45B9-8A40-C9FF9EEE1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4499B-739D-4220-966D-97E5BB058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B205B-B143-479C-8CFE-826D8997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45A4-4512-4B08-BF38-8158C7DD197E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E0FA9-B52A-46DB-97AA-09155D25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58733-DA26-4676-A872-31878B42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AAE-765F-456E-94C4-5AE6D18E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69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18C1A-1B3D-4E08-AE8C-090AA8C11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2861D-FB7E-434E-AFF1-B1157D4EA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1A9A5-D785-4F79-BCF9-7D84F5728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45A4-4512-4B08-BF38-8158C7DD197E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DD93-2792-4C4D-9331-0AAFA2205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C692E-06F4-4106-950A-A0049E9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97AAE-765F-456E-94C4-5AE6D18E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26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19C1A-1F14-4914-B225-3491B349A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97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3</cp:revision>
  <dcterms:created xsi:type="dcterms:W3CDTF">2019-11-16T23:30:36Z</dcterms:created>
  <dcterms:modified xsi:type="dcterms:W3CDTF">2021-08-23T12:24:37Z</dcterms:modified>
</cp:coreProperties>
</file>